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1" r:id="rId6"/>
    <p:sldId id="257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487" autoAdjust="0"/>
  </p:normalViewPr>
  <p:slideViewPr>
    <p:cSldViewPr snapToGrid="0">
      <p:cViewPr varScale="1">
        <p:scale>
          <a:sx n="53" d="100"/>
          <a:sy n="53" d="100"/>
        </p:scale>
        <p:origin x="4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hyperlink" Target="https://tydings.weebly.com/ap-lit-review.html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tydings.weebly.com/ap-lit-review.html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hyperlink" Target="https://tydings.weebly.com/ap-lit-review.html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tydings.weebly.com/ap-lit-review.html" TargetMode="External"/><Relationship Id="rId7" Type="http://schemas.openxmlformats.org/officeDocument/2006/relationships/image" Target="../media/image6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tydings.weebly.com/ap-lit-review.html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tydings.weebly.com/ap-lit-review.html" TargetMode="External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AE95C-4040-4821-A6FF-5167418D91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E9175D7-D065-4839-9275-7217D0E19524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Click here </a:t>
          </a:r>
          <a:r>
            <a:rPr lang="en-US"/>
            <a:t>to access prose, poem, and PPT</a:t>
          </a:r>
        </a:p>
      </dgm:t>
    </dgm:pt>
    <dgm:pt modelId="{E0C43588-D187-410E-B520-19EC71322BAC}" type="parTrans" cxnId="{80DD42BB-B1CF-4449-B602-87A126003B1E}">
      <dgm:prSet/>
      <dgm:spPr/>
      <dgm:t>
        <a:bodyPr/>
        <a:lstStyle/>
        <a:p>
          <a:endParaRPr lang="en-US"/>
        </a:p>
      </dgm:t>
    </dgm:pt>
    <dgm:pt modelId="{88B83A72-9C46-4EF2-838B-39D2EFA3B0B4}" type="sibTrans" cxnId="{80DD42BB-B1CF-4449-B602-87A126003B1E}">
      <dgm:prSet/>
      <dgm:spPr/>
      <dgm:t>
        <a:bodyPr/>
        <a:lstStyle/>
        <a:p>
          <a:endParaRPr lang="en-US"/>
        </a:p>
      </dgm:t>
    </dgm:pt>
    <dgm:pt modelId="{493B33E2-C912-4674-8F04-9DC9E6A54D83}">
      <dgm:prSet/>
      <dgm:spPr/>
      <dgm:t>
        <a:bodyPr/>
        <a:lstStyle/>
        <a:p>
          <a:r>
            <a:rPr lang="en-US"/>
            <a:t>Remember: Annotate the questions, NOT the literature</a:t>
          </a:r>
        </a:p>
      </dgm:t>
    </dgm:pt>
    <dgm:pt modelId="{83CEB1E8-9CA6-4C00-BE87-7C172BF4E395}" type="parTrans" cxnId="{1CA67D03-AA74-4B28-9E25-A3729A9FFC16}">
      <dgm:prSet/>
      <dgm:spPr/>
      <dgm:t>
        <a:bodyPr/>
        <a:lstStyle/>
        <a:p>
          <a:endParaRPr lang="en-US"/>
        </a:p>
      </dgm:t>
    </dgm:pt>
    <dgm:pt modelId="{304CB61D-696D-42B3-B133-88E3A78AF579}" type="sibTrans" cxnId="{1CA67D03-AA74-4B28-9E25-A3729A9FFC16}">
      <dgm:prSet/>
      <dgm:spPr/>
      <dgm:t>
        <a:bodyPr/>
        <a:lstStyle/>
        <a:p>
          <a:endParaRPr lang="en-US"/>
        </a:p>
      </dgm:t>
    </dgm:pt>
    <dgm:pt modelId="{AD28C286-49F2-4285-BAEB-A1A48CD33BA5}">
      <dgm:prSet/>
      <dgm:spPr/>
      <dgm:t>
        <a:bodyPr/>
        <a:lstStyle/>
        <a:p>
          <a:r>
            <a:rPr lang="en-US"/>
            <a:t>Once you annotate, then answer the questions </a:t>
          </a:r>
        </a:p>
      </dgm:t>
    </dgm:pt>
    <dgm:pt modelId="{637DA324-7CB0-4B3B-A4EB-10205D09BC1B}" type="parTrans" cxnId="{C97C3D40-8BBC-4DD7-BBBE-FE2D94667C32}">
      <dgm:prSet/>
      <dgm:spPr/>
      <dgm:t>
        <a:bodyPr/>
        <a:lstStyle/>
        <a:p>
          <a:endParaRPr lang="en-US"/>
        </a:p>
      </dgm:t>
    </dgm:pt>
    <dgm:pt modelId="{89597569-2AAD-4A33-8E8C-76F508256E74}" type="sibTrans" cxnId="{C97C3D40-8BBC-4DD7-BBBE-FE2D94667C32}">
      <dgm:prSet/>
      <dgm:spPr/>
      <dgm:t>
        <a:bodyPr/>
        <a:lstStyle/>
        <a:p>
          <a:endParaRPr lang="en-US"/>
        </a:p>
      </dgm:t>
    </dgm:pt>
    <dgm:pt modelId="{2548F02B-D0AE-475E-B77E-6C989ACB132B}" type="pres">
      <dgm:prSet presAssocID="{F47AE95C-4040-4821-A6FF-5167418D917D}" presName="root" presStyleCnt="0">
        <dgm:presLayoutVars>
          <dgm:dir/>
          <dgm:resizeHandles val="exact"/>
        </dgm:presLayoutVars>
      </dgm:prSet>
      <dgm:spPr/>
    </dgm:pt>
    <dgm:pt modelId="{779C175A-03F1-400D-9A63-CCD30A4FFAFF}" type="pres">
      <dgm:prSet presAssocID="{4E9175D7-D065-4839-9275-7217D0E19524}" presName="compNode" presStyleCnt="0"/>
      <dgm:spPr/>
    </dgm:pt>
    <dgm:pt modelId="{CF060B38-06B7-48AA-8110-56674A0E096E}" type="pres">
      <dgm:prSet presAssocID="{4E9175D7-D065-4839-9275-7217D0E19524}" presName="bgRect" presStyleLbl="bgShp" presStyleIdx="0" presStyleCnt="3"/>
      <dgm:spPr/>
    </dgm:pt>
    <dgm:pt modelId="{795F5B36-34DD-4675-BD5D-488656A3BEC8}" type="pres">
      <dgm:prSet presAssocID="{4E9175D7-D065-4839-9275-7217D0E19524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7C3D749F-9BF8-4393-BC86-AF3C001FA24A}" type="pres">
      <dgm:prSet presAssocID="{4E9175D7-D065-4839-9275-7217D0E19524}" presName="spaceRect" presStyleCnt="0"/>
      <dgm:spPr/>
    </dgm:pt>
    <dgm:pt modelId="{94832922-988A-4D95-BA1C-4E5520DC821F}" type="pres">
      <dgm:prSet presAssocID="{4E9175D7-D065-4839-9275-7217D0E19524}" presName="parTx" presStyleLbl="revTx" presStyleIdx="0" presStyleCnt="3">
        <dgm:presLayoutVars>
          <dgm:chMax val="0"/>
          <dgm:chPref val="0"/>
        </dgm:presLayoutVars>
      </dgm:prSet>
      <dgm:spPr/>
    </dgm:pt>
    <dgm:pt modelId="{E0F8F4C6-5CBE-4394-A3D6-875FB692116C}" type="pres">
      <dgm:prSet presAssocID="{88B83A72-9C46-4EF2-838B-39D2EFA3B0B4}" presName="sibTrans" presStyleCnt="0"/>
      <dgm:spPr/>
    </dgm:pt>
    <dgm:pt modelId="{52735E37-1788-4D10-AF95-A5D617C945F4}" type="pres">
      <dgm:prSet presAssocID="{493B33E2-C912-4674-8F04-9DC9E6A54D83}" presName="compNode" presStyleCnt="0"/>
      <dgm:spPr/>
    </dgm:pt>
    <dgm:pt modelId="{D030611A-8D9B-40F2-B7B9-4BEF12F2B0E1}" type="pres">
      <dgm:prSet presAssocID="{493B33E2-C912-4674-8F04-9DC9E6A54D83}" presName="bgRect" presStyleLbl="bgShp" presStyleIdx="1" presStyleCnt="3"/>
      <dgm:spPr/>
    </dgm:pt>
    <dgm:pt modelId="{86ABC38D-CEFF-4733-B511-559C0F68D091}" type="pres">
      <dgm:prSet presAssocID="{493B33E2-C912-4674-8F04-9DC9E6A54D83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4C5D7D59-C5C6-4972-B86E-723E17065D18}" type="pres">
      <dgm:prSet presAssocID="{493B33E2-C912-4674-8F04-9DC9E6A54D83}" presName="spaceRect" presStyleCnt="0"/>
      <dgm:spPr/>
    </dgm:pt>
    <dgm:pt modelId="{DC26B1EA-0476-44B6-B9DB-8DBDA6069F1E}" type="pres">
      <dgm:prSet presAssocID="{493B33E2-C912-4674-8F04-9DC9E6A54D83}" presName="parTx" presStyleLbl="revTx" presStyleIdx="1" presStyleCnt="3">
        <dgm:presLayoutVars>
          <dgm:chMax val="0"/>
          <dgm:chPref val="0"/>
        </dgm:presLayoutVars>
      </dgm:prSet>
      <dgm:spPr/>
    </dgm:pt>
    <dgm:pt modelId="{4DD9429C-A450-489D-94A0-40FCC9841211}" type="pres">
      <dgm:prSet presAssocID="{304CB61D-696D-42B3-B133-88E3A78AF579}" presName="sibTrans" presStyleCnt="0"/>
      <dgm:spPr/>
    </dgm:pt>
    <dgm:pt modelId="{CA1E01AB-5644-4680-88AB-E856266D5AA5}" type="pres">
      <dgm:prSet presAssocID="{AD28C286-49F2-4285-BAEB-A1A48CD33BA5}" presName="compNode" presStyleCnt="0"/>
      <dgm:spPr/>
    </dgm:pt>
    <dgm:pt modelId="{2A2F8673-9344-4889-8EDF-C9F546AADAAD}" type="pres">
      <dgm:prSet presAssocID="{AD28C286-49F2-4285-BAEB-A1A48CD33BA5}" presName="bgRect" presStyleLbl="bgShp" presStyleIdx="2" presStyleCnt="3"/>
      <dgm:spPr/>
    </dgm:pt>
    <dgm:pt modelId="{6182EA43-2967-4AF4-BD4C-E02168D718C6}" type="pres">
      <dgm:prSet presAssocID="{AD28C286-49F2-4285-BAEB-A1A48CD33BA5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DE90484-0765-4C37-9A46-89F00A21257C}" type="pres">
      <dgm:prSet presAssocID="{AD28C286-49F2-4285-BAEB-A1A48CD33BA5}" presName="spaceRect" presStyleCnt="0"/>
      <dgm:spPr/>
    </dgm:pt>
    <dgm:pt modelId="{13C70219-E283-403B-9C60-C66F46A6ED4A}" type="pres">
      <dgm:prSet presAssocID="{AD28C286-49F2-4285-BAEB-A1A48CD33BA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CA67D03-AA74-4B28-9E25-A3729A9FFC16}" srcId="{F47AE95C-4040-4821-A6FF-5167418D917D}" destId="{493B33E2-C912-4674-8F04-9DC9E6A54D83}" srcOrd="1" destOrd="0" parTransId="{83CEB1E8-9CA6-4C00-BE87-7C172BF4E395}" sibTransId="{304CB61D-696D-42B3-B133-88E3A78AF579}"/>
    <dgm:cxn modelId="{A80C2C1B-8655-40BC-B089-74C7786F99D4}" type="presOf" srcId="{AD28C286-49F2-4285-BAEB-A1A48CD33BA5}" destId="{13C70219-E283-403B-9C60-C66F46A6ED4A}" srcOrd="0" destOrd="0" presId="urn:microsoft.com/office/officeart/2018/2/layout/IconVerticalSolidList"/>
    <dgm:cxn modelId="{A9D7EE27-A457-4390-A02A-A1DB1917655A}" type="presOf" srcId="{4E9175D7-D065-4839-9275-7217D0E19524}" destId="{94832922-988A-4D95-BA1C-4E5520DC821F}" srcOrd="0" destOrd="0" presId="urn:microsoft.com/office/officeart/2018/2/layout/IconVerticalSolidList"/>
    <dgm:cxn modelId="{C97C3D40-8BBC-4DD7-BBBE-FE2D94667C32}" srcId="{F47AE95C-4040-4821-A6FF-5167418D917D}" destId="{AD28C286-49F2-4285-BAEB-A1A48CD33BA5}" srcOrd="2" destOrd="0" parTransId="{637DA324-7CB0-4B3B-A4EB-10205D09BC1B}" sibTransId="{89597569-2AAD-4A33-8E8C-76F508256E74}"/>
    <dgm:cxn modelId="{CF3B326E-B76C-4FA6-81FB-12858740D90C}" type="presOf" srcId="{493B33E2-C912-4674-8F04-9DC9E6A54D83}" destId="{DC26B1EA-0476-44B6-B9DB-8DBDA6069F1E}" srcOrd="0" destOrd="0" presId="urn:microsoft.com/office/officeart/2018/2/layout/IconVerticalSolidList"/>
    <dgm:cxn modelId="{D2320E9F-55C0-4557-B24D-E83BE55B1805}" type="presOf" srcId="{F47AE95C-4040-4821-A6FF-5167418D917D}" destId="{2548F02B-D0AE-475E-B77E-6C989ACB132B}" srcOrd="0" destOrd="0" presId="urn:microsoft.com/office/officeart/2018/2/layout/IconVerticalSolidList"/>
    <dgm:cxn modelId="{80DD42BB-B1CF-4449-B602-87A126003B1E}" srcId="{F47AE95C-4040-4821-A6FF-5167418D917D}" destId="{4E9175D7-D065-4839-9275-7217D0E19524}" srcOrd="0" destOrd="0" parTransId="{E0C43588-D187-410E-B520-19EC71322BAC}" sibTransId="{88B83A72-9C46-4EF2-838B-39D2EFA3B0B4}"/>
    <dgm:cxn modelId="{117666DA-CE09-456E-A5E1-3050C2EFB239}" type="presParOf" srcId="{2548F02B-D0AE-475E-B77E-6C989ACB132B}" destId="{779C175A-03F1-400D-9A63-CCD30A4FFAFF}" srcOrd="0" destOrd="0" presId="urn:microsoft.com/office/officeart/2018/2/layout/IconVerticalSolidList"/>
    <dgm:cxn modelId="{711824A2-2AD5-44ED-B3A7-27A7B8C13F31}" type="presParOf" srcId="{779C175A-03F1-400D-9A63-CCD30A4FFAFF}" destId="{CF060B38-06B7-48AA-8110-56674A0E096E}" srcOrd="0" destOrd="0" presId="urn:microsoft.com/office/officeart/2018/2/layout/IconVerticalSolidList"/>
    <dgm:cxn modelId="{F52C04A4-F8A0-4656-BE94-856D69BDD893}" type="presParOf" srcId="{779C175A-03F1-400D-9A63-CCD30A4FFAFF}" destId="{795F5B36-34DD-4675-BD5D-488656A3BEC8}" srcOrd="1" destOrd="0" presId="urn:microsoft.com/office/officeart/2018/2/layout/IconVerticalSolidList"/>
    <dgm:cxn modelId="{F1266F73-F471-497F-A92C-FB962CA381DA}" type="presParOf" srcId="{779C175A-03F1-400D-9A63-CCD30A4FFAFF}" destId="{7C3D749F-9BF8-4393-BC86-AF3C001FA24A}" srcOrd="2" destOrd="0" presId="urn:microsoft.com/office/officeart/2018/2/layout/IconVerticalSolidList"/>
    <dgm:cxn modelId="{A6539871-E370-486F-B086-7613AFF13E88}" type="presParOf" srcId="{779C175A-03F1-400D-9A63-CCD30A4FFAFF}" destId="{94832922-988A-4D95-BA1C-4E5520DC821F}" srcOrd="3" destOrd="0" presId="urn:microsoft.com/office/officeart/2018/2/layout/IconVerticalSolidList"/>
    <dgm:cxn modelId="{83A7761D-0D07-4C56-A14D-1CCAFEC8B222}" type="presParOf" srcId="{2548F02B-D0AE-475E-B77E-6C989ACB132B}" destId="{E0F8F4C6-5CBE-4394-A3D6-875FB692116C}" srcOrd="1" destOrd="0" presId="urn:microsoft.com/office/officeart/2018/2/layout/IconVerticalSolidList"/>
    <dgm:cxn modelId="{EC747E27-D434-40F5-A2B9-01AEFD59D4D1}" type="presParOf" srcId="{2548F02B-D0AE-475E-B77E-6C989ACB132B}" destId="{52735E37-1788-4D10-AF95-A5D617C945F4}" srcOrd="2" destOrd="0" presId="urn:microsoft.com/office/officeart/2018/2/layout/IconVerticalSolidList"/>
    <dgm:cxn modelId="{5CCB9475-50ED-4E9C-9410-BC2233671692}" type="presParOf" srcId="{52735E37-1788-4D10-AF95-A5D617C945F4}" destId="{D030611A-8D9B-40F2-B7B9-4BEF12F2B0E1}" srcOrd="0" destOrd="0" presId="urn:microsoft.com/office/officeart/2018/2/layout/IconVerticalSolidList"/>
    <dgm:cxn modelId="{1A5AB5FC-3612-40D6-92FB-130C09BF3D1D}" type="presParOf" srcId="{52735E37-1788-4D10-AF95-A5D617C945F4}" destId="{86ABC38D-CEFF-4733-B511-559C0F68D091}" srcOrd="1" destOrd="0" presId="urn:microsoft.com/office/officeart/2018/2/layout/IconVerticalSolidList"/>
    <dgm:cxn modelId="{18DF314D-FBEB-412F-9B0F-654428B87272}" type="presParOf" srcId="{52735E37-1788-4D10-AF95-A5D617C945F4}" destId="{4C5D7D59-C5C6-4972-B86E-723E17065D18}" srcOrd="2" destOrd="0" presId="urn:microsoft.com/office/officeart/2018/2/layout/IconVerticalSolidList"/>
    <dgm:cxn modelId="{573B5251-DD69-41A5-BCB3-DAF0999C5B27}" type="presParOf" srcId="{52735E37-1788-4D10-AF95-A5D617C945F4}" destId="{DC26B1EA-0476-44B6-B9DB-8DBDA6069F1E}" srcOrd="3" destOrd="0" presId="urn:microsoft.com/office/officeart/2018/2/layout/IconVerticalSolidList"/>
    <dgm:cxn modelId="{28041CA2-A0B6-4274-9DA7-E563813B2B4C}" type="presParOf" srcId="{2548F02B-D0AE-475E-B77E-6C989ACB132B}" destId="{4DD9429C-A450-489D-94A0-40FCC9841211}" srcOrd="3" destOrd="0" presId="urn:microsoft.com/office/officeart/2018/2/layout/IconVerticalSolidList"/>
    <dgm:cxn modelId="{57961E16-6449-4A13-942E-BE7138745E6D}" type="presParOf" srcId="{2548F02B-D0AE-475E-B77E-6C989ACB132B}" destId="{CA1E01AB-5644-4680-88AB-E856266D5AA5}" srcOrd="4" destOrd="0" presId="urn:microsoft.com/office/officeart/2018/2/layout/IconVerticalSolidList"/>
    <dgm:cxn modelId="{B3C23CDA-2A9E-4F24-A624-129BBA277FA3}" type="presParOf" srcId="{CA1E01AB-5644-4680-88AB-E856266D5AA5}" destId="{2A2F8673-9344-4889-8EDF-C9F546AADAAD}" srcOrd="0" destOrd="0" presId="urn:microsoft.com/office/officeart/2018/2/layout/IconVerticalSolidList"/>
    <dgm:cxn modelId="{B78A8691-6B1B-4DDA-AB84-80476C07C129}" type="presParOf" srcId="{CA1E01AB-5644-4680-88AB-E856266D5AA5}" destId="{6182EA43-2967-4AF4-BD4C-E02168D718C6}" srcOrd="1" destOrd="0" presId="urn:microsoft.com/office/officeart/2018/2/layout/IconVerticalSolidList"/>
    <dgm:cxn modelId="{78CC48C4-F6BD-4081-BCD9-E877BAC96372}" type="presParOf" srcId="{CA1E01AB-5644-4680-88AB-E856266D5AA5}" destId="{BDE90484-0765-4C37-9A46-89F00A21257C}" srcOrd="2" destOrd="0" presId="urn:microsoft.com/office/officeart/2018/2/layout/IconVerticalSolidList"/>
    <dgm:cxn modelId="{9F343BE4-0FD1-4716-9D93-938570C7628F}" type="presParOf" srcId="{CA1E01AB-5644-4680-88AB-E856266D5AA5}" destId="{13C70219-E283-403B-9C60-C66F46A6ED4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C1795A-7E0F-4728-9693-C2BD81A86A9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A53B98D-0AB6-4A55-B1D1-1FE4412394D2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Click here </a:t>
          </a:r>
          <a:r>
            <a:rPr lang="en-US"/>
            <a:t>for the answers</a:t>
          </a:r>
        </a:p>
      </dgm:t>
    </dgm:pt>
    <dgm:pt modelId="{D32104CC-5A87-4DD7-9BAE-DC81A9DE9BB3}" type="parTrans" cxnId="{FF6C245F-659A-4A10-AAD7-D3250E15F8C0}">
      <dgm:prSet/>
      <dgm:spPr/>
      <dgm:t>
        <a:bodyPr/>
        <a:lstStyle/>
        <a:p>
          <a:endParaRPr lang="en-US"/>
        </a:p>
      </dgm:t>
    </dgm:pt>
    <dgm:pt modelId="{F0B3046F-962B-4C23-9D30-6D4C45D59137}" type="sibTrans" cxnId="{FF6C245F-659A-4A10-AAD7-D3250E15F8C0}">
      <dgm:prSet/>
      <dgm:spPr/>
      <dgm:t>
        <a:bodyPr/>
        <a:lstStyle/>
        <a:p>
          <a:endParaRPr lang="en-US"/>
        </a:p>
      </dgm:t>
    </dgm:pt>
    <dgm:pt modelId="{3514E380-39BD-47A3-93E9-DEAE008F3764}">
      <dgm:prSet/>
      <dgm:spPr/>
      <dgm:t>
        <a:bodyPr/>
        <a:lstStyle/>
        <a:p>
          <a:r>
            <a:rPr lang="en-US"/>
            <a:t>What did you get wrong? Why?</a:t>
          </a:r>
        </a:p>
      </dgm:t>
    </dgm:pt>
    <dgm:pt modelId="{717B5617-754A-4AA1-B25F-CA1A1454EB20}" type="parTrans" cxnId="{FA7CE2EA-FD7F-4316-9F86-4073C2A7F969}">
      <dgm:prSet/>
      <dgm:spPr/>
      <dgm:t>
        <a:bodyPr/>
        <a:lstStyle/>
        <a:p>
          <a:endParaRPr lang="en-US"/>
        </a:p>
      </dgm:t>
    </dgm:pt>
    <dgm:pt modelId="{705A8B62-3384-417A-9F30-AD2C1144B2D6}" type="sibTrans" cxnId="{FA7CE2EA-FD7F-4316-9F86-4073C2A7F969}">
      <dgm:prSet/>
      <dgm:spPr/>
      <dgm:t>
        <a:bodyPr/>
        <a:lstStyle/>
        <a:p>
          <a:endParaRPr lang="en-US"/>
        </a:p>
      </dgm:t>
    </dgm:pt>
    <dgm:pt modelId="{692076D2-83A1-4858-8236-6D4BB56C441A}" type="pres">
      <dgm:prSet presAssocID="{F4C1795A-7E0F-4728-9693-C2BD81A86A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D63C10-197F-4A44-9DE7-DB729CA2134E}" type="pres">
      <dgm:prSet presAssocID="{DA53B98D-0AB6-4A55-B1D1-1FE4412394D2}" presName="hierRoot1" presStyleCnt="0"/>
      <dgm:spPr/>
    </dgm:pt>
    <dgm:pt modelId="{F1D27C43-6C35-4D39-96A1-A9798C2F8E77}" type="pres">
      <dgm:prSet presAssocID="{DA53B98D-0AB6-4A55-B1D1-1FE4412394D2}" presName="composite" presStyleCnt="0"/>
      <dgm:spPr/>
    </dgm:pt>
    <dgm:pt modelId="{D06E143D-9389-403C-97A2-318F0D49AD48}" type="pres">
      <dgm:prSet presAssocID="{DA53B98D-0AB6-4A55-B1D1-1FE4412394D2}" presName="background" presStyleLbl="node0" presStyleIdx="0" presStyleCnt="2"/>
      <dgm:spPr/>
    </dgm:pt>
    <dgm:pt modelId="{EA5BA90F-12FC-4E65-8F03-8543F6B4A702}" type="pres">
      <dgm:prSet presAssocID="{DA53B98D-0AB6-4A55-B1D1-1FE4412394D2}" presName="text" presStyleLbl="fgAcc0" presStyleIdx="0" presStyleCnt="2">
        <dgm:presLayoutVars>
          <dgm:chPref val="3"/>
        </dgm:presLayoutVars>
      </dgm:prSet>
      <dgm:spPr/>
    </dgm:pt>
    <dgm:pt modelId="{C942F6EE-8D03-4E67-ADDA-3A78B16B632C}" type="pres">
      <dgm:prSet presAssocID="{DA53B98D-0AB6-4A55-B1D1-1FE4412394D2}" presName="hierChild2" presStyleCnt="0"/>
      <dgm:spPr/>
    </dgm:pt>
    <dgm:pt modelId="{74ED9C85-E253-4B57-A93A-385E66C59686}" type="pres">
      <dgm:prSet presAssocID="{3514E380-39BD-47A3-93E9-DEAE008F3764}" presName="hierRoot1" presStyleCnt="0"/>
      <dgm:spPr/>
    </dgm:pt>
    <dgm:pt modelId="{B061FC0C-EF9E-49AB-9D46-F78EFC887226}" type="pres">
      <dgm:prSet presAssocID="{3514E380-39BD-47A3-93E9-DEAE008F3764}" presName="composite" presStyleCnt="0"/>
      <dgm:spPr/>
    </dgm:pt>
    <dgm:pt modelId="{AB38FA3D-A882-4F2C-9839-FCDE7639A972}" type="pres">
      <dgm:prSet presAssocID="{3514E380-39BD-47A3-93E9-DEAE008F3764}" presName="background" presStyleLbl="node0" presStyleIdx="1" presStyleCnt="2"/>
      <dgm:spPr/>
    </dgm:pt>
    <dgm:pt modelId="{51E2F6C2-856F-4428-BCE6-1EDFF43204EB}" type="pres">
      <dgm:prSet presAssocID="{3514E380-39BD-47A3-93E9-DEAE008F3764}" presName="text" presStyleLbl="fgAcc0" presStyleIdx="1" presStyleCnt="2">
        <dgm:presLayoutVars>
          <dgm:chPref val="3"/>
        </dgm:presLayoutVars>
      </dgm:prSet>
      <dgm:spPr/>
    </dgm:pt>
    <dgm:pt modelId="{F7C30DAB-EEE5-4784-82BE-334167E6E75D}" type="pres">
      <dgm:prSet presAssocID="{3514E380-39BD-47A3-93E9-DEAE008F3764}" presName="hierChild2" presStyleCnt="0"/>
      <dgm:spPr/>
    </dgm:pt>
  </dgm:ptLst>
  <dgm:cxnLst>
    <dgm:cxn modelId="{B4CC4903-4745-42D4-9616-0BC368C274D6}" type="presOf" srcId="{F4C1795A-7E0F-4728-9693-C2BD81A86A9E}" destId="{692076D2-83A1-4858-8236-6D4BB56C441A}" srcOrd="0" destOrd="0" presId="urn:microsoft.com/office/officeart/2005/8/layout/hierarchy1"/>
    <dgm:cxn modelId="{FF6C245F-659A-4A10-AAD7-D3250E15F8C0}" srcId="{F4C1795A-7E0F-4728-9693-C2BD81A86A9E}" destId="{DA53B98D-0AB6-4A55-B1D1-1FE4412394D2}" srcOrd="0" destOrd="0" parTransId="{D32104CC-5A87-4DD7-9BAE-DC81A9DE9BB3}" sibTransId="{F0B3046F-962B-4C23-9D30-6D4C45D59137}"/>
    <dgm:cxn modelId="{B2D91A5A-C6EE-4EB4-9B20-0D30ECC116D8}" type="presOf" srcId="{DA53B98D-0AB6-4A55-B1D1-1FE4412394D2}" destId="{EA5BA90F-12FC-4E65-8F03-8543F6B4A702}" srcOrd="0" destOrd="0" presId="urn:microsoft.com/office/officeart/2005/8/layout/hierarchy1"/>
    <dgm:cxn modelId="{009A3EC8-3ADB-4720-A74E-42C86A609584}" type="presOf" srcId="{3514E380-39BD-47A3-93E9-DEAE008F3764}" destId="{51E2F6C2-856F-4428-BCE6-1EDFF43204EB}" srcOrd="0" destOrd="0" presId="urn:microsoft.com/office/officeart/2005/8/layout/hierarchy1"/>
    <dgm:cxn modelId="{FA7CE2EA-FD7F-4316-9F86-4073C2A7F969}" srcId="{F4C1795A-7E0F-4728-9693-C2BD81A86A9E}" destId="{3514E380-39BD-47A3-93E9-DEAE008F3764}" srcOrd="1" destOrd="0" parTransId="{717B5617-754A-4AA1-B25F-CA1A1454EB20}" sibTransId="{705A8B62-3384-417A-9F30-AD2C1144B2D6}"/>
    <dgm:cxn modelId="{ED24FBCC-CED9-447E-B65A-E07527BB2CDD}" type="presParOf" srcId="{692076D2-83A1-4858-8236-6D4BB56C441A}" destId="{88D63C10-197F-4A44-9DE7-DB729CA2134E}" srcOrd="0" destOrd="0" presId="urn:microsoft.com/office/officeart/2005/8/layout/hierarchy1"/>
    <dgm:cxn modelId="{C68F1F31-2C3E-4FC1-9D15-16FCF1A06812}" type="presParOf" srcId="{88D63C10-197F-4A44-9DE7-DB729CA2134E}" destId="{F1D27C43-6C35-4D39-96A1-A9798C2F8E77}" srcOrd="0" destOrd="0" presId="urn:microsoft.com/office/officeart/2005/8/layout/hierarchy1"/>
    <dgm:cxn modelId="{7B210258-572D-41D1-BB79-47C1CE3FBB75}" type="presParOf" srcId="{F1D27C43-6C35-4D39-96A1-A9798C2F8E77}" destId="{D06E143D-9389-403C-97A2-318F0D49AD48}" srcOrd="0" destOrd="0" presId="urn:microsoft.com/office/officeart/2005/8/layout/hierarchy1"/>
    <dgm:cxn modelId="{C8276F08-5373-4C6C-B712-129493616118}" type="presParOf" srcId="{F1D27C43-6C35-4D39-96A1-A9798C2F8E77}" destId="{EA5BA90F-12FC-4E65-8F03-8543F6B4A702}" srcOrd="1" destOrd="0" presId="urn:microsoft.com/office/officeart/2005/8/layout/hierarchy1"/>
    <dgm:cxn modelId="{D4EDC5AD-5A97-412B-A909-129E5EEBF9F5}" type="presParOf" srcId="{88D63C10-197F-4A44-9DE7-DB729CA2134E}" destId="{C942F6EE-8D03-4E67-ADDA-3A78B16B632C}" srcOrd="1" destOrd="0" presId="urn:microsoft.com/office/officeart/2005/8/layout/hierarchy1"/>
    <dgm:cxn modelId="{C12367CB-BC46-4380-BD65-D740B6B0F6A9}" type="presParOf" srcId="{692076D2-83A1-4858-8236-6D4BB56C441A}" destId="{74ED9C85-E253-4B57-A93A-385E66C59686}" srcOrd="1" destOrd="0" presId="urn:microsoft.com/office/officeart/2005/8/layout/hierarchy1"/>
    <dgm:cxn modelId="{381EA2DB-517C-4B97-9879-47D4D70F1C88}" type="presParOf" srcId="{74ED9C85-E253-4B57-A93A-385E66C59686}" destId="{B061FC0C-EF9E-49AB-9D46-F78EFC887226}" srcOrd="0" destOrd="0" presId="urn:microsoft.com/office/officeart/2005/8/layout/hierarchy1"/>
    <dgm:cxn modelId="{3EF5818F-B8F9-483E-B5E0-38070385C10D}" type="presParOf" srcId="{B061FC0C-EF9E-49AB-9D46-F78EFC887226}" destId="{AB38FA3D-A882-4F2C-9839-FCDE7639A972}" srcOrd="0" destOrd="0" presId="urn:microsoft.com/office/officeart/2005/8/layout/hierarchy1"/>
    <dgm:cxn modelId="{89BE7B17-2281-40E9-8284-B98CEEA04080}" type="presParOf" srcId="{B061FC0C-EF9E-49AB-9D46-F78EFC887226}" destId="{51E2F6C2-856F-4428-BCE6-1EDFF43204EB}" srcOrd="1" destOrd="0" presId="urn:microsoft.com/office/officeart/2005/8/layout/hierarchy1"/>
    <dgm:cxn modelId="{E2DD18B7-DD95-4DE4-B533-F657F17B874C}" type="presParOf" srcId="{74ED9C85-E253-4B57-A93A-385E66C59686}" destId="{F7C30DAB-EEE5-4784-82BE-334167E6E7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F2B0E9-BAFB-4B6C-8901-B0CB17E71E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FDBD621-F8B9-4ED4-9315-40FDE0E8D2B6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Click here </a:t>
          </a:r>
          <a:r>
            <a:rPr lang="en-US"/>
            <a:t>to get the poem and questions</a:t>
          </a:r>
        </a:p>
      </dgm:t>
    </dgm:pt>
    <dgm:pt modelId="{A2DB35E2-4295-4CB4-85B6-A832DD5DF8F5}" type="parTrans" cxnId="{D2F77612-55EC-44B5-97DA-5D19391C46A1}">
      <dgm:prSet/>
      <dgm:spPr/>
      <dgm:t>
        <a:bodyPr/>
        <a:lstStyle/>
        <a:p>
          <a:endParaRPr lang="en-US"/>
        </a:p>
      </dgm:t>
    </dgm:pt>
    <dgm:pt modelId="{D237581C-BC44-4200-ABA6-DF85E55FD0D6}" type="sibTrans" cxnId="{D2F77612-55EC-44B5-97DA-5D19391C46A1}">
      <dgm:prSet/>
      <dgm:spPr/>
      <dgm:t>
        <a:bodyPr/>
        <a:lstStyle/>
        <a:p>
          <a:endParaRPr lang="en-US"/>
        </a:p>
      </dgm:t>
    </dgm:pt>
    <dgm:pt modelId="{FC574FBB-9273-4987-AE9F-2129CCC0007A}">
      <dgm:prSet/>
      <dgm:spPr/>
      <dgm:t>
        <a:bodyPr/>
        <a:lstStyle/>
        <a:p>
          <a:r>
            <a:rPr lang="en-US"/>
            <a:t>Remember to annotate the questions first!!</a:t>
          </a:r>
        </a:p>
      </dgm:t>
    </dgm:pt>
    <dgm:pt modelId="{4382AC02-4375-4E56-BD85-0E76DC142E42}" type="parTrans" cxnId="{36E9393F-C8B5-4FB8-A08F-C30946CF8745}">
      <dgm:prSet/>
      <dgm:spPr/>
      <dgm:t>
        <a:bodyPr/>
        <a:lstStyle/>
        <a:p>
          <a:endParaRPr lang="en-US"/>
        </a:p>
      </dgm:t>
    </dgm:pt>
    <dgm:pt modelId="{51D6757C-0AF2-4502-BB14-B071A69A5036}" type="sibTrans" cxnId="{36E9393F-C8B5-4FB8-A08F-C30946CF8745}">
      <dgm:prSet/>
      <dgm:spPr/>
      <dgm:t>
        <a:bodyPr/>
        <a:lstStyle/>
        <a:p>
          <a:endParaRPr lang="en-US"/>
        </a:p>
      </dgm:t>
    </dgm:pt>
    <dgm:pt modelId="{6ECA80A1-D32C-4B60-855C-06C83BAE1B9A}" type="pres">
      <dgm:prSet presAssocID="{77F2B0E9-BAFB-4B6C-8901-B0CB17E71EDA}" presName="root" presStyleCnt="0">
        <dgm:presLayoutVars>
          <dgm:dir/>
          <dgm:resizeHandles val="exact"/>
        </dgm:presLayoutVars>
      </dgm:prSet>
      <dgm:spPr/>
    </dgm:pt>
    <dgm:pt modelId="{A8E9D8D1-4BF6-44E0-AF50-9B40D3D2CACB}" type="pres">
      <dgm:prSet presAssocID="{FFDBD621-F8B9-4ED4-9315-40FDE0E8D2B6}" presName="compNode" presStyleCnt="0"/>
      <dgm:spPr/>
    </dgm:pt>
    <dgm:pt modelId="{5C4AB1A6-CAE3-4246-A036-B53BB300D01A}" type="pres">
      <dgm:prSet presAssocID="{FFDBD621-F8B9-4ED4-9315-40FDE0E8D2B6}" presName="bgRect" presStyleLbl="bgShp" presStyleIdx="0" presStyleCnt="2"/>
      <dgm:spPr/>
    </dgm:pt>
    <dgm:pt modelId="{A9AAFF8F-730F-4051-9137-07C2F0946E88}" type="pres">
      <dgm:prSet presAssocID="{FFDBD621-F8B9-4ED4-9315-40FDE0E8D2B6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46D4E425-35E6-410F-90AE-E343BF19BE33}" type="pres">
      <dgm:prSet presAssocID="{FFDBD621-F8B9-4ED4-9315-40FDE0E8D2B6}" presName="spaceRect" presStyleCnt="0"/>
      <dgm:spPr/>
    </dgm:pt>
    <dgm:pt modelId="{3AFCB2A1-3EB3-41AD-93D0-E872A4553D62}" type="pres">
      <dgm:prSet presAssocID="{FFDBD621-F8B9-4ED4-9315-40FDE0E8D2B6}" presName="parTx" presStyleLbl="revTx" presStyleIdx="0" presStyleCnt="2">
        <dgm:presLayoutVars>
          <dgm:chMax val="0"/>
          <dgm:chPref val="0"/>
        </dgm:presLayoutVars>
      </dgm:prSet>
      <dgm:spPr/>
    </dgm:pt>
    <dgm:pt modelId="{4B8D4424-4176-4EE7-B75F-612E3CC65648}" type="pres">
      <dgm:prSet presAssocID="{D237581C-BC44-4200-ABA6-DF85E55FD0D6}" presName="sibTrans" presStyleCnt="0"/>
      <dgm:spPr/>
    </dgm:pt>
    <dgm:pt modelId="{B54C0947-A4B4-4A12-8142-822BF3AAA936}" type="pres">
      <dgm:prSet presAssocID="{FC574FBB-9273-4987-AE9F-2129CCC0007A}" presName="compNode" presStyleCnt="0"/>
      <dgm:spPr/>
    </dgm:pt>
    <dgm:pt modelId="{77BB893B-31BE-4CA3-96DC-CB3FA78BEF85}" type="pres">
      <dgm:prSet presAssocID="{FC574FBB-9273-4987-AE9F-2129CCC0007A}" presName="bgRect" presStyleLbl="bgShp" presStyleIdx="1" presStyleCnt="2"/>
      <dgm:spPr/>
    </dgm:pt>
    <dgm:pt modelId="{603170F1-CE6F-4612-93E6-56DBBA6A726B}" type="pres">
      <dgm:prSet presAssocID="{FC574FBB-9273-4987-AE9F-2129CCC0007A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01477153-DF76-4902-8B95-02930D09B244}" type="pres">
      <dgm:prSet presAssocID="{FC574FBB-9273-4987-AE9F-2129CCC0007A}" presName="spaceRect" presStyleCnt="0"/>
      <dgm:spPr/>
    </dgm:pt>
    <dgm:pt modelId="{E12A2AEB-E031-42C2-BF8F-1DB53D925336}" type="pres">
      <dgm:prSet presAssocID="{FC574FBB-9273-4987-AE9F-2129CCC0007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2F77612-55EC-44B5-97DA-5D19391C46A1}" srcId="{77F2B0E9-BAFB-4B6C-8901-B0CB17E71EDA}" destId="{FFDBD621-F8B9-4ED4-9315-40FDE0E8D2B6}" srcOrd="0" destOrd="0" parTransId="{A2DB35E2-4295-4CB4-85B6-A832DD5DF8F5}" sibTransId="{D237581C-BC44-4200-ABA6-DF85E55FD0D6}"/>
    <dgm:cxn modelId="{36E9393F-C8B5-4FB8-A08F-C30946CF8745}" srcId="{77F2B0E9-BAFB-4B6C-8901-B0CB17E71EDA}" destId="{FC574FBB-9273-4987-AE9F-2129CCC0007A}" srcOrd="1" destOrd="0" parTransId="{4382AC02-4375-4E56-BD85-0E76DC142E42}" sibTransId="{51D6757C-0AF2-4502-BB14-B071A69A5036}"/>
    <dgm:cxn modelId="{53E1B772-7628-40A3-9C58-0B97A723F94C}" type="presOf" srcId="{FC574FBB-9273-4987-AE9F-2129CCC0007A}" destId="{E12A2AEB-E031-42C2-BF8F-1DB53D925336}" srcOrd="0" destOrd="0" presId="urn:microsoft.com/office/officeart/2018/2/layout/IconVerticalSolidList"/>
    <dgm:cxn modelId="{20025BBF-9ADB-41C1-B3C6-783D61D3C0E5}" type="presOf" srcId="{77F2B0E9-BAFB-4B6C-8901-B0CB17E71EDA}" destId="{6ECA80A1-D32C-4B60-855C-06C83BAE1B9A}" srcOrd="0" destOrd="0" presId="urn:microsoft.com/office/officeart/2018/2/layout/IconVerticalSolidList"/>
    <dgm:cxn modelId="{CCEA4CED-4439-4E70-B9BA-88BADA3E5DFD}" type="presOf" srcId="{FFDBD621-F8B9-4ED4-9315-40FDE0E8D2B6}" destId="{3AFCB2A1-3EB3-41AD-93D0-E872A4553D62}" srcOrd="0" destOrd="0" presId="urn:microsoft.com/office/officeart/2018/2/layout/IconVerticalSolidList"/>
    <dgm:cxn modelId="{954041E3-69CA-40DB-AF71-FDA4C802B3B7}" type="presParOf" srcId="{6ECA80A1-D32C-4B60-855C-06C83BAE1B9A}" destId="{A8E9D8D1-4BF6-44E0-AF50-9B40D3D2CACB}" srcOrd="0" destOrd="0" presId="urn:microsoft.com/office/officeart/2018/2/layout/IconVerticalSolidList"/>
    <dgm:cxn modelId="{8FBADA1C-644A-4C14-B546-A1DC5DBC23C8}" type="presParOf" srcId="{A8E9D8D1-4BF6-44E0-AF50-9B40D3D2CACB}" destId="{5C4AB1A6-CAE3-4246-A036-B53BB300D01A}" srcOrd="0" destOrd="0" presId="urn:microsoft.com/office/officeart/2018/2/layout/IconVerticalSolidList"/>
    <dgm:cxn modelId="{03E294AC-FBD2-49F8-AAA9-F39D9F562BA5}" type="presParOf" srcId="{A8E9D8D1-4BF6-44E0-AF50-9B40D3D2CACB}" destId="{A9AAFF8F-730F-4051-9137-07C2F0946E88}" srcOrd="1" destOrd="0" presId="urn:microsoft.com/office/officeart/2018/2/layout/IconVerticalSolidList"/>
    <dgm:cxn modelId="{4CAD0C60-9B6D-46CE-BA39-9BA7DCAAC02D}" type="presParOf" srcId="{A8E9D8D1-4BF6-44E0-AF50-9B40D3D2CACB}" destId="{46D4E425-35E6-410F-90AE-E343BF19BE33}" srcOrd="2" destOrd="0" presId="urn:microsoft.com/office/officeart/2018/2/layout/IconVerticalSolidList"/>
    <dgm:cxn modelId="{F2D1BBA1-9551-49D2-BE98-D2E8262D955A}" type="presParOf" srcId="{A8E9D8D1-4BF6-44E0-AF50-9B40D3D2CACB}" destId="{3AFCB2A1-3EB3-41AD-93D0-E872A4553D62}" srcOrd="3" destOrd="0" presId="urn:microsoft.com/office/officeart/2018/2/layout/IconVerticalSolidList"/>
    <dgm:cxn modelId="{7056EEE1-1D25-432B-BDE3-D26F647CAC18}" type="presParOf" srcId="{6ECA80A1-D32C-4B60-855C-06C83BAE1B9A}" destId="{4B8D4424-4176-4EE7-B75F-612E3CC65648}" srcOrd="1" destOrd="0" presId="urn:microsoft.com/office/officeart/2018/2/layout/IconVerticalSolidList"/>
    <dgm:cxn modelId="{94BA01AD-C36C-4A23-9519-B150B1630D88}" type="presParOf" srcId="{6ECA80A1-D32C-4B60-855C-06C83BAE1B9A}" destId="{B54C0947-A4B4-4A12-8142-822BF3AAA936}" srcOrd="2" destOrd="0" presId="urn:microsoft.com/office/officeart/2018/2/layout/IconVerticalSolidList"/>
    <dgm:cxn modelId="{1A31A7FA-4C5F-42B4-BF62-49F25F25C208}" type="presParOf" srcId="{B54C0947-A4B4-4A12-8142-822BF3AAA936}" destId="{77BB893B-31BE-4CA3-96DC-CB3FA78BEF85}" srcOrd="0" destOrd="0" presId="urn:microsoft.com/office/officeart/2018/2/layout/IconVerticalSolidList"/>
    <dgm:cxn modelId="{BE0BFF4F-907F-4467-81B4-B2B0987A3DAA}" type="presParOf" srcId="{B54C0947-A4B4-4A12-8142-822BF3AAA936}" destId="{603170F1-CE6F-4612-93E6-56DBBA6A726B}" srcOrd="1" destOrd="0" presId="urn:microsoft.com/office/officeart/2018/2/layout/IconVerticalSolidList"/>
    <dgm:cxn modelId="{75D4BD54-7B49-482F-9F9D-2E4BDFE5F1CB}" type="presParOf" srcId="{B54C0947-A4B4-4A12-8142-822BF3AAA936}" destId="{01477153-DF76-4902-8B95-02930D09B244}" srcOrd="2" destOrd="0" presId="urn:microsoft.com/office/officeart/2018/2/layout/IconVerticalSolidList"/>
    <dgm:cxn modelId="{DE445EC0-1657-4D9A-8457-CB2FDC216B81}" type="presParOf" srcId="{B54C0947-A4B4-4A12-8142-822BF3AAA936}" destId="{E12A2AEB-E031-42C2-BF8F-1DB53D9253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EA292D-A91F-4CAA-B243-07D5CECB70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614FFD6-A832-4B21-BB00-53EF147FA771}">
      <dgm:prSet/>
      <dgm:spPr/>
      <dgm:t>
        <a:bodyPr/>
        <a:lstStyle/>
        <a:p>
          <a:r>
            <a:rPr lang="en-US"/>
            <a:t>Click here for the answers</a:t>
          </a:r>
        </a:p>
      </dgm:t>
    </dgm:pt>
    <dgm:pt modelId="{7D83ED64-8BEF-4437-898A-DFA60B7C39FB}" type="parTrans" cxnId="{31F96B2D-7B05-47B7-90F5-62CB0CF532FB}">
      <dgm:prSet/>
      <dgm:spPr/>
      <dgm:t>
        <a:bodyPr/>
        <a:lstStyle/>
        <a:p>
          <a:endParaRPr lang="en-US"/>
        </a:p>
      </dgm:t>
    </dgm:pt>
    <dgm:pt modelId="{35C7D3B4-A014-462F-9956-DFC0EFEE91E9}" type="sibTrans" cxnId="{31F96B2D-7B05-47B7-90F5-62CB0CF532FB}">
      <dgm:prSet/>
      <dgm:spPr/>
      <dgm:t>
        <a:bodyPr/>
        <a:lstStyle/>
        <a:p>
          <a:endParaRPr lang="en-US"/>
        </a:p>
      </dgm:t>
    </dgm:pt>
    <dgm:pt modelId="{7510A86B-AA58-4DB3-AE0B-95D551DC25BC}">
      <dgm:prSet/>
      <dgm:spPr/>
      <dgm:t>
        <a:bodyPr/>
        <a:lstStyle/>
        <a:p>
          <a:r>
            <a:rPr lang="en-US"/>
            <a:t>What did you get wrong?</a:t>
          </a:r>
        </a:p>
      </dgm:t>
    </dgm:pt>
    <dgm:pt modelId="{2205E2EA-FBA3-4C3C-B16D-F28FC7CD2CCC}" type="parTrans" cxnId="{67075868-2E3E-47D0-85D5-D95D26982D5F}">
      <dgm:prSet/>
      <dgm:spPr/>
      <dgm:t>
        <a:bodyPr/>
        <a:lstStyle/>
        <a:p>
          <a:endParaRPr lang="en-US"/>
        </a:p>
      </dgm:t>
    </dgm:pt>
    <dgm:pt modelId="{A434EFFF-A381-4F18-9D7F-7522D82EEBBC}" type="sibTrans" cxnId="{67075868-2E3E-47D0-85D5-D95D26982D5F}">
      <dgm:prSet/>
      <dgm:spPr/>
      <dgm:t>
        <a:bodyPr/>
        <a:lstStyle/>
        <a:p>
          <a:endParaRPr lang="en-US"/>
        </a:p>
      </dgm:t>
    </dgm:pt>
    <dgm:pt modelId="{EC553A3A-ECBE-4485-92E7-0DA2BA84313F}">
      <dgm:prSet/>
      <dgm:spPr/>
      <dgm:t>
        <a:bodyPr/>
        <a:lstStyle/>
        <a:p>
          <a:r>
            <a:rPr lang="en-US"/>
            <a:t>Did you notice a pattern in the wrong answers from the prose questions and poem questions? Are they a similar type of question?</a:t>
          </a:r>
        </a:p>
      </dgm:t>
    </dgm:pt>
    <dgm:pt modelId="{4C71BD6C-6E71-4467-BA86-3B52BBCB4B7A}" type="parTrans" cxnId="{3125AC29-045A-456E-812D-BABC92246126}">
      <dgm:prSet/>
      <dgm:spPr/>
      <dgm:t>
        <a:bodyPr/>
        <a:lstStyle/>
        <a:p>
          <a:endParaRPr lang="en-US"/>
        </a:p>
      </dgm:t>
    </dgm:pt>
    <dgm:pt modelId="{D0A3A505-287F-4159-A3F8-82C83DF60242}" type="sibTrans" cxnId="{3125AC29-045A-456E-812D-BABC92246126}">
      <dgm:prSet/>
      <dgm:spPr/>
      <dgm:t>
        <a:bodyPr/>
        <a:lstStyle/>
        <a:p>
          <a:endParaRPr lang="en-US"/>
        </a:p>
      </dgm:t>
    </dgm:pt>
    <dgm:pt modelId="{D55636E5-7FA4-4440-A595-BA5D23B378C8}" type="pres">
      <dgm:prSet presAssocID="{55EA292D-A91F-4CAA-B243-07D5CECB70CB}" presName="root" presStyleCnt="0">
        <dgm:presLayoutVars>
          <dgm:dir/>
          <dgm:resizeHandles val="exact"/>
        </dgm:presLayoutVars>
      </dgm:prSet>
      <dgm:spPr/>
    </dgm:pt>
    <dgm:pt modelId="{D40A3C2D-F743-4B17-9DFF-2CCB7EDF78FB}" type="pres">
      <dgm:prSet presAssocID="{A614FFD6-A832-4B21-BB00-53EF147FA771}" presName="compNode" presStyleCnt="0"/>
      <dgm:spPr/>
    </dgm:pt>
    <dgm:pt modelId="{F4BDFC1D-6A46-4719-AA0B-EFC5A988E45A}" type="pres">
      <dgm:prSet presAssocID="{A614FFD6-A832-4B21-BB00-53EF147FA771}" presName="bgRect" presStyleLbl="bgShp" presStyleIdx="0" presStyleCnt="3"/>
      <dgm:spPr/>
    </dgm:pt>
    <dgm:pt modelId="{458D4502-CA2F-46DF-83AA-27FCAD465836}" type="pres">
      <dgm:prSet presAssocID="{A614FFD6-A832-4B21-BB00-53EF147FA7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29D1721F-5E87-4AA7-A532-467D962BBD3E}" type="pres">
      <dgm:prSet presAssocID="{A614FFD6-A832-4B21-BB00-53EF147FA771}" presName="spaceRect" presStyleCnt="0"/>
      <dgm:spPr/>
    </dgm:pt>
    <dgm:pt modelId="{0C3EE259-CCCD-422D-AF37-CE5085F1A118}" type="pres">
      <dgm:prSet presAssocID="{A614FFD6-A832-4B21-BB00-53EF147FA771}" presName="parTx" presStyleLbl="revTx" presStyleIdx="0" presStyleCnt="3">
        <dgm:presLayoutVars>
          <dgm:chMax val="0"/>
          <dgm:chPref val="0"/>
        </dgm:presLayoutVars>
      </dgm:prSet>
      <dgm:spPr/>
    </dgm:pt>
    <dgm:pt modelId="{D5C81CBC-7D27-4F6C-9807-884AA3C151F4}" type="pres">
      <dgm:prSet presAssocID="{35C7D3B4-A014-462F-9956-DFC0EFEE91E9}" presName="sibTrans" presStyleCnt="0"/>
      <dgm:spPr/>
    </dgm:pt>
    <dgm:pt modelId="{B9687A96-B696-4D7E-AF2D-F6AE37F7E8BE}" type="pres">
      <dgm:prSet presAssocID="{7510A86B-AA58-4DB3-AE0B-95D551DC25BC}" presName="compNode" presStyleCnt="0"/>
      <dgm:spPr/>
    </dgm:pt>
    <dgm:pt modelId="{AFA4C46D-573E-46D1-8F81-857C86ECE1D8}" type="pres">
      <dgm:prSet presAssocID="{7510A86B-AA58-4DB3-AE0B-95D551DC25BC}" presName="bgRect" presStyleLbl="bgShp" presStyleIdx="1" presStyleCnt="3"/>
      <dgm:spPr/>
    </dgm:pt>
    <dgm:pt modelId="{2B56F311-BD7A-47E8-AC64-1E7F0C12B2C7}" type="pres">
      <dgm:prSet presAssocID="{7510A86B-AA58-4DB3-AE0B-95D551DC25B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B3F4B2E6-2E7A-4575-8BA9-C8D3754744B3}" type="pres">
      <dgm:prSet presAssocID="{7510A86B-AA58-4DB3-AE0B-95D551DC25BC}" presName="spaceRect" presStyleCnt="0"/>
      <dgm:spPr/>
    </dgm:pt>
    <dgm:pt modelId="{7515AEFC-4586-42F0-A7AD-2563CB1BF974}" type="pres">
      <dgm:prSet presAssocID="{7510A86B-AA58-4DB3-AE0B-95D551DC25BC}" presName="parTx" presStyleLbl="revTx" presStyleIdx="1" presStyleCnt="3">
        <dgm:presLayoutVars>
          <dgm:chMax val="0"/>
          <dgm:chPref val="0"/>
        </dgm:presLayoutVars>
      </dgm:prSet>
      <dgm:spPr/>
    </dgm:pt>
    <dgm:pt modelId="{D29CC2E4-4A93-436C-A73B-5B73183D2039}" type="pres">
      <dgm:prSet presAssocID="{A434EFFF-A381-4F18-9D7F-7522D82EEBBC}" presName="sibTrans" presStyleCnt="0"/>
      <dgm:spPr/>
    </dgm:pt>
    <dgm:pt modelId="{549EBDDB-3930-445E-8910-9B834E6BAEB2}" type="pres">
      <dgm:prSet presAssocID="{EC553A3A-ECBE-4485-92E7-0DA2BA84313F}" presName="compNode" presStyleCnt="0"/>
      <dgm:spPr/>
    </dgm:pt>
    <dgm:pt modelId="{0D0BDAB1-7E0E-4185-8C5D-4C2ECC61E46B}" type="pres">
      <dgm:prSet presAssocID="{EC553A3A-ECBE-4485-92E7-0DA2BA84313F}" presName="bgRect" presStyleLbl="bgShp" presStyleIdx="2" presStyleCnt="3"/>
      <dgm:spPr/>
    </dgm:pt>
    <dgm:pt modelId="{52A1AC00-F435-4924-BBBE-F0DC4A1510A4}" type="pres">
      <dgm:prSet presAssocID="{EC553A3A-ECBE-4485-92E7-0DA2BA84313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ED879B9-5C6A-4A59-AB30-305C947DDED6}" type="pres">
      <dgm:prSet presAssocID="{EC553A3A-ECBE-4485-92E7-0DA2BA84313F}" presName="spaceRect" presStyleCnt="0"/>
      <dgm:spPr/>
    </dgm:pt>
    <dgm:pt modelId="{4C29E1EC-6E83-4714-88F8-3BA600DFAFB5}" type="pres">
      <dgm:prSet presAssocID="{EC553A3A-ECBE-4485-92E7-0DA2BA84313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9530627-DC11-441A-9F92-354E19CFDD2F}" type="presOf" srcId="{A614FFD6-A832-4B21-BB00-53EF147FA771}" destId="{0C3EE259-CCCD-422D-AF37-CE5085F1A118}" srcOrd="0" destOrd="0" presId="urn:microsoft.com/office/officeart/2018/2/layout/IconVerticalSolidList"/>
    <dgm:cxn modelId="{3125AC29-045A-456E-812D-BABC92246126}" srcId="{55EA292D-A91F-4CAA-B243-07D5CECB70CB}" destId="{EC553A3A-ECBE-4485-92E7-0DA2BA84313F}" srcOrd="2" destOrd="0" parTransId="{4C71BD6C-6E71-4467-BA86-3B52BBCB4B7A}" sibTransId="{D0A3A505-287F-4159-A3F8-82C83DF60242}"/>
    <dgm:cxn modelId="{31F96B2D-7B05-47B7-90F5-62CB0CF532FB}" srcId="{55EA292D-A91F-4CAA-B243-07D5CECB70CB}" destId="{A614FFD6-A832-4B21-BB00-53EF147FA771}" srcOrd="0" destOrd="0" parTransId="{7D83ED64-8BEF-4437-898A-DFA60B7C39FB}" sibTransId="{35C7D3B4-A014-462F-9956-DFC0EFEE91E9}"/>
    <dgm:cxn modelId="{67075868-2E3E-47D0-85D5-D95D26982D5F}" srcId="{55EA292D-A91F-4CAA-B243-07D5CECB70CB}" destId="{7510A86B-AA58-4DB3-AE0B-95D551DC25BC}" srcOrd="1" destOrd="0" parTransId="{2205E2EA-FBA3-4C3C-B16D-F28FC7CD2CCC}" sibTransId="{A434EFFF-A381-4F18-9D7F-7522D82EEBBC}"/>
    <dgm:cxn modelId="{276D1B52-17F1-4D89-9CC4-DFA772E8F935}" type="presOf" srcId="{55EA292D-A91F-4CAA-B243-07D5CECB70CB}" destId="{D55636E5-7FA4-4440-A595-BA5D23B378C8}" srcOrd="0" destOrd="0" presId="urn:microsoft.com/office/officeart/2018/2/layout/IconVerticalSolidList"/>
    <dgm:cxn modelId="{C50A79AD-A242-452F-AB15-2259D9E7A29C}" type="presOf" srcId="{EC553A3A-ECBE-4485-92E7-0DA2BA84313F}" destId="{4C29E1EC-6E83-4714-88F8-3BA600DFAFB5}" srcOrd="0" destOrd="0" presId="urn:microsoft.com/office/officeart/2018/2/layout/IconVerticalSolidList"/>
    <dgm:cxn modelId="{8B68EACE-4CD7-4076-91C0-345A6BF85ECC}" type="presOf" srcId="{7510A86B-AA58-4DB3-AE0B-95D551DC25BC}" destId="{7515AEFC-4586-42F0-A7AD-2563CB1BF974}" srcOrd="0" destOrd="0" presId="urn:microsoft.com/office/officeart/2018/2/layout/IconVerticalSolidList"/>
    <dgm:cxn modelId="{8190A5FD-D5E9-4F72-A4F1-124789204A1D}" type="presParOf" srcId="{D55636E5-7FA4-4440-A595-BA5D23B378C8}" destId="{D40A3C2D-F743-4B17-9DFF-2CCB7EDF78FB}" srcOrd="0" destOrd="0" presId="urn:microsoft.com/office/officeart/2018/2/layout/IconVerticalSolidList"/>
    <dgm:cxn modelId="{43C6C8C5-F042-4FE6-9068-E260EFF67C00}" type="presParOf" srcId="{D40A3C2D-F743-4B17-9DFF-2CCB7EDF78FB}" destId="{F4BDFC1D-6A46-4719-AA0B-EFC5A988E45A}" srcOrd="0" destOrd="0" presId="urn:microsoft.com/office/officeart/2018/2/layout/IconVerticalSolidList"/>
    <dgm:cxn modelId="{4435E892-4CE9-40C0-8562-49A985CF90E2}" type="presParOf" srcId="{D40A3C2D-F743-4B17-9DFF-2CCB7EDF78FB}" destId="{458D4502-CA2F-46DF-83AA-27FCAD465836}" srcOrd="1" destOrd="0" presId="urn:microsoft.com/office/officeart/2018/2/layout/IconVerticalSolidList"/>
    <dgm:cxn modelId="{E26EC437-A441-4D93-94A9-C377514A7B3F}" type="presParOf" srcId="{D40A3C2D-F743-4B17-9DFF-2CCB7EDF78FB}" destId="{29D1721F-5E87-4AA7-A532-467D962BBD3E}" srcOrd="2" destOrd="0" presId="urn:microsoft.com/office/officeart/2018/2/layout/IconVerticalSolidList"/>
    <dgm:cxn modelId="{E8F5846F-E736-4FC0-9F03-E7040918765D}" type="presParOf" srcId="{D40A3C2D-F743-4B17-9DFF-2CCB7EDF78FB}" destId="{0C3EE259-CCCD-422D-AF37-CE5085F1A118}" srcOrd="3" destOrd="0" presId="urn:microsoft.com/office/officeart/2018/2/layout/IconVerticalSolidList"/>
    <dgm:cxn modelId="{E363A4A7-759A-4486-B371-EA0427AD0CD1}" type="presParOf" srcId="{D55636E5-7FA4-4440-A595-BA5D23B378C8}" destId="{D5C81CBC-7D27-4F6C-9807-884AA3C151F4}" srcOrd="1" destOrd="0" presId="urn:microsoft.com/office/officeart/2018/2/layout/IconVerticalSolidList"/>
    <dgm:cxn modelId="{477A28F8-EBAA-430D-84AC-A820A65ACE40}" type="presParOf" srcId="{D55636E5-7FA4-4440-A595-BA5D23B378C8}" destId="{B9687A96-B696-4D7E-AF2D-F6AE37F7E8BE}" srcOrd="2" destOrd="0" presId="urn:microsoft.com/office/officeart/2018/2/layout/IconVerticalSolidList"/>
    <dgm:cxn modelId="{3911DAB9-339A-4675-9D72-AFC5BFA387AC}" type="presParOf" srcId="{B9687A96-B696-4D7E-AF2D-F6AE37F7E8BE}" destId="{AFA4C46D-573E-46D1-8F81-857C86ECE1D8}" srcOrd="0" destOrd="0" presId="urn:microsoft.com/office/officeart/2018/2/layout/IconVerticalSolidList"/>
    <dgm:cxn modelId="{94093683-8CC5-46C4-892F-7280185DD725}" type="presParOf" srcId="{B9687A96-B696-4D7E-AF2D-F6AE37F7E8BE}" destId="{2B56F311-BD7A-47E8-AC64-1E7F0C12B2C7}" srcOrd="1" destOrd="0" presId="urn:microsoft.com/office/officeart/2018/2/layout/IconVerticalSolidList"/>
    <dgm:cxn modelId="{25E54129-45A3-49E9-BD38-8A8F7B7ED245}" type="presParOf" srcId="{B9687A96-B696-4D7E-AF2D-F6AE37F7E8BE}" destId="{B3F4B2E6-2E7A-4575-8BA9-C8D3754744B3}" srcOrd="2" destOrd="0" presId="urn:microsoft.com/office/officeart/2018/2/layout/IconVerticalSolidList"/>
    <dgm:cxn modelId="{9D8C0EA0-0D0A-46D7-BE65-E2729178A4A2}" type="presParOf" srcId="{B9687A96-B696-4D7E-AF2D-F6AE37F7E8BE}" destId="{7515AEFC-4586-42F0-A7AD-2563CB1BF974}" srcOrd="3" destOrd="0" presId="urn:microsoft.com/office/officeart/2018/2/layout/IconVerticalSolidList"/>
    <dgm:cxn modelId="{6F5D9983-B8A1-47AF-A0BA-29699CEFCC14}" type="presParOf" srcId="{D55636E5-7FA4-4440-A595-BA5D23B378C8}" destId="{D29CC2E4-4A93-436C-A73B-5B73183D2039}" srcOrd="3" destOrd="0" presId="urn:microsoft.com/office/officeart/2018/2/layout/IconVerticalSolidList"/>
    <dgm:cxn modelId="{BFAD6B2D-6A63-4070-84E5-19054906AB74}" type="presParOf" srcId="{D55636E5-7FA4-4440-A595-BA5D23B378C8}" destId="{549EBDDB-3930-445E-8910-9B834E6BAEB2}" srcOrd="4" destOrd="0" presId="urn:microsoft.com/office/officeart/2018/2/layout/IconVerticalSolidList"/>
    <dgm:cxn modelId="{79261BA1-546A-4E19-86A7-30781DBF5F78}" type="presParOf" srcId="{549EBDDB-3930-445E-8910-9B834E6BAEB2}" destId="{0D0BDAB1-7E0E-4185-8C5D-4C2ECC61E46B}" srcOrd="0" destOrd="0" presId="urn:microsoft.com/office/officeart/2018/2/layout/IconVerticalSolidList"/>
    <dgm:cxn modelId="{2CBD9F9F-73D0-4F82-B0DD-2DC0126D5843}" type="presParOf" srcId="{549EBDDB-3930-445E-8910-9B834E6BAEB2}" destId="{52A1AC00-F435-4924-BBBE-F0DC4A1510A4}" srcOrd="1" destOrd="0" presId="urn:microsoft.com/office/officeart/2018/2/layout/IconVerticalSolidList"/>
    <dgm:cxn modelId="{F58B5C3C-DCB9-45BE-A2FE-FFFBE75DA653}" type="presParOf" srcId="{549EBDDB-3930-445E-8910-9B834E6BAEB2}" destId="{BED879B9-5C6A-4A59-AB30-305C947DDED6}" srcOrd="2" destOrd="0" presId="urn:microsoft.com/office/officeart/2018/2/layout/IconVerticalSolidList"/>
    <dgm:cxn modelId="{31B19568-20B9-4298-84BD-A66484FAEB66}" type="presParOf" srcId="{549EBDDB-3930-445E-8910-9B834E6BAEB2}" destId="{4C29E1EC-6E83-4714-88F8-3BA600DFAF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60B38-06B7-48AA-8110-56674A0E096E}">
      <dsp:nvSpPr>
        <dsp:cNvPr id="0" name=""/>
        <dsp:cNvSpPr/>
      </dsp:nvSpPr>
      <dsp:spPr>
        <a:xfrm>
          <a:off x="0" y="601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F5B36-34DD-4675-BD5D-488656A3BEC8}">
      <dsp:nvSpPr>
        <dsp:cNvPr id="0" name=""/>
        <dsp:cNvSpPr/>
      </dsp:nvSpPr>
      <dsp:spPr>
        <a:xfrm>
          <a:off x="425781" y="317298"/>
          <a:ext cx="774148" cy="774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32922-988A-4D95-BA1C-4E5520DC821F}">
      <dsp:nvSpPr>
        <dsp:cNvPr id="0" name=""/>
        <dsp:cNvSpPr/>
      </dsp:nvSpPr>
      <dsp:spPr>
        <a:xfrm>
          <a:off x="1625711" y="601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3"/>
            </a:rPr>
            <a:t>Click here </a:t>
          </a:r>
          <a:r>
            <a:rPr lang="en-US" sz="2500" kern="1200"/>
            <a:t>to access prose, poem, and PPT</a:t>
          </a:r>
        </a:p>
      </dsp:txBody>
      <dsp:txXfrm>
        <a:off x="1625711" y="601"/>
        <a:ext cx="3981338" cy="1407541"/>
      </dsp:txXfrm>
    </dsp:sp>
    <dsp:sp modelId="{D030611A-8D9B-40F2-B7B9-4BEF12F2B0E1}">
      <dsp:nvSpPr>
        <dsp:cNvPr id="0" name=""/>
        <dsp:cNvSpPr/>
      </dsp:nvSpPr>
      <dsp:spPr>
        <a:xfrm>
          <a:off x="0" y="1760029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BC38D-CEFF-4733-B511-559C0F68D091}">
      <dsp:nvSpPr>
        <dsp:cNvPr id="0" name=""/>
        <dsp:cNvSpPr/>
      </dsp:nvSpPr>
      <dsp:spPr>
        <a:xfrm>
          <a:off x="425781" y="2076725"/>
          <a:ext cx="774148" cy="77414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6B1EA-0476-44B6-B9DB-8DBDA6069F1E}">
      <dsp:nvSpPr>
        <dsp:cNvPr id="0" name=""/>
        <dsp:cNvSpPr/>
      </dsp:nvSpPr>
      <dsp:spPr>
        <a:xfrm>
          <a:off x="1625711" y="1760029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Remember: Annotate the questions, NOT the literature</a:t>
          </a:r>
        </a:p>
      </dsp:txBody>
      <dsp:txXfrm>
        <a:off x="1625711" y="1760029"/>
        <a:ext cx="3981338" cy="1407541"/>
      </dsp:txXfrm>
    </dsp:sp>
    <dsp:sp modelId="{2A2F8673-9344-4889-8EDF-C9F546AADAAD}">
      <dsp:nvSpPr>
        <dsp:cNvPr id="0" name=""/>
        <dsp:cNvSpPr/>
      </dsp:nvSpPr>
      <dsp:spPr>
        <a:xfrm>
          <a:off x="0" y="3519456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2EA43-2967-4AF4-BD4C-E02168D718C6}">
      <dsp:nvSpPr>
        <dsp:cNvPr id="0" name=""/>
        <dsp:cNvSpPr/>
      </dsp:nvSpPr>
      <dsp:spPr>
        <a:xfrm>
          <a:off x="425781" y="3836153"/>
          <a:ext cx="774148" cy="77414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70219-E283-403B-9C60-C66F46A6ED4A}">
      <dsp:nvSpPr>
        <dsp:cNvPr id="0" name=""/>
        <dsp:cNvSpPr/>
      </dsp:nvSpPr>
      <dsp:spPr>
        <a:xfrm>
          <a:off x="1625711" y="3519456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Once you annotate, then answer the questions </a:t>
          </a:r>
        </a:p>
      </dsp:txBody>
      <dsp:txXfrm>
        <a:off x="1625711" y="3519456"/>
        <a:ext cx="3981338" cy="1407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E143D-9389-403C-97A2-318F0D49AD48}">
      <dsp:nvSpPr>
        <dsp:cNvPr id="0" name=""/>
        <dsp:cNvSpPr/>
      </dsp:nvSpPr>
      <dsp:spPr>
        <a:xfrm>
          <a:off x="238000" y="992"/>
          <a:ext cx="4193827" cy="2663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BA90F-12FC-4E65-8F03-8543F6B4A702}">
      <dsp:nvSpPr>
        <dsp:cNvPr id="0" name=""/>
        <dsp:cNvSpPr/>
      </dsp:nvSpPr>
      <dsp:spPr>
        <a:xfrm>
          <a:off x="703981" y="443674"/>
          <a:ext cx="4193827" cy="266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>
              <a:hlinkClick xmlns:r="http://schemas.openxmlformats.org/officeDocument/2006/relationships" r:id="rId1"/>
            </a:rPr>
            <a:t>Click here </a:t>
          </a:r>
          <a:r>
            <a:rPr lang="en-US" sz="5200" kern="1200"/>
            <a:t>for the answers</a:t>
          </a:r>
        </a:p>
      </dsp:txBody>
      <dsp:txXfrm>
        <a:off x="781980" y="521673"/>
        <a:ext cx="4037829" cy="2507082"/>
      </dsp:txXfrm>
    </dsp:sp>
    <dsp:sp modelId="{AB38FA3D-A882-4F2C-9839-FCDE7639A972}">
      <dsp:nvSpPr>
        <dsp:cNvPr id="0" name=""/>
        <dsp:cNvSpPr/>
      </dsp:nvSpPr>
      <dsp:spPr>
        <a:xfrm>
          <a:off x="5363790" y="992"/>
          <a:ext cx="4193827" cy="2663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2F6C2-856F-4428-BCE6-1EDFF43204EB}">
      <dsp:nvSpPr>
        <dsp:cNvPr id="0" name=""/>
        <dsp:cNvSpPr/>
      </dsp:nvSpPr>
      <dsp:spPr>
        <a:xfrm>
          <a:off x="5829771" y="443674"/>
          <a:ext cx="4193827" cy="266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What did you get wrong? Why?</a:t>
          </a:r>
        </a:p>
      </dsp:txBody>
      <dsp:txXfrm>
        <a:off x="5907770" y="521673"/>
        <a:ext cx="4037829" cy="2507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AB1A6-CAE3-4246-A036-B53BB300D01A}">
      <dsp:nvSpPr>
        <dsp:cNvPr id="0" name=""/>
        <dsp:cNvSpPr/>
      </dsp:nvSpPr>
      <dsp:spPr>
        <a:xfrm>
          <a:off x="0" y="800734"/>
          <a:ext cx="5607050" cy="1478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AFF8F-730F-4051-9137-07C2F0946E88}">
      <dsp:nvSpPr>
        <dsp:cNvPr id="0" name=""/>
        <dsp:cNvSpPr/>
      </dsp:nvSpPr>
      <dsp:spPr>
        <a:xfrm>
          <a:off x="447179" y="1133347"/>
          <a:ext cx="813054" cy="81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CB2A1-3EB3-41AD-93D0-E872A4553D62}">
      <dsp:nvSpPr>
        <dsp:cNvPr id="0" name=""/>
        <dsp:cNvSpPr/>
      </dsp:nvSpPr>
      <dsp:spPr>
        <a:xfrm>
          <a:off x="1707413" y="800734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3"/>
            </a:rPr>
            <a:t>Click here </a:t>
          </a:r>
          <a:r>
            <a:rPr lang="en-US" sz="2500" kern="1200"/>
            <a:t>to get the poem and questions</a:t>
          </a:r>
        </a:p>
      </dsp:txBody>
      <dsp:txXfrm>
        <a:off x="1707413" y="800734"/>
        <a:ext cx="3899636" cy="1478280"/>
      </dsp:txXfrm>
    </dsp:sp>
    <dsp:sp modelId="{77BB893B-31BE-4CA3-96DC-CB3FA78BEF85}">
      <dsp:nvSpPr>
        <dsp:cNvPr id="0" name=""/>
        <dsp:cNvSpPr/>
      </dsp:nvSpPr>
      <dsp:spPr>
        <a:xfrm>
          <a:off x="0" y="2648585"/>
          <a:ext cx="5607050" cy="1478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170F1-CE6F-4612-93E6-56DBBA6A726B}">
      <dsp:nvSpPr>
        <dsp:cNvPr id="0" name=""/>
        <dsp:cNvSpPr/>
      </dsp:nvSpPr>
      <dsp:spPr>
        <a:xfrm>
          <a:off x="447179" y="2981198"/>
          <a:ext cx="813054" cy="81305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A2AEB-E031-42C2-BF8F-1DB53D925336}">
      <dsp:nvSpPr>
        <dsp:cNvPr id="0" name=""/>
        <dsp:cNvSpPr/>
      </dsp:nvSpPr>
      <dsp:spPr>
        <a:xfrm>
          <a:off x="1707413" y="2648585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Remember to annotate the questions first!!</a:t>
          </a:r>
        </a:p>
      </dsp:txBody>
      <dsp:txXfrm>
        <a:off x="1707413" y="2648585"/>
        <a:ext cx="3899636" cy="1478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DFC1D-6A46-4719-AA0B-EFC5A988E45A}">
      <dsp:nvSpPr>
        <dsp:cNvPr id="0" name=""/>
        <dsp:cNvSpPr/>
      </dsp:nvSpPr>
      <dsp:spPr>
        <a:xfrm>
          <a:off x="0" y="644"/>
          <a:ext cx="6151562" cy="1507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D4502-CA2F-46DF-83AA-27FCAD465836}">
      <dsp:nvSpPr>
        <dsp:cNvPr id="0" name=""/>
        <dsp:cNvSpPr/>
      </dsp:nvSpPr>
      <dsp:spPr>
        <a:xfrm>
          <a:off x="455959" y="339787"/>
          <a:ext cx="829016" cy="829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EE259-CCCD-422D-AF37-CE5085F1A118}">
      <dsp:nvSpPr>
        <dsp:cNvPr id="0" name=""/>
        <dsp:cNvSpPr/>
      </dsp:nvSpPr>
      <dsp:spPr>
        <a:xfrm>
          <a:off x="1740935" y="644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Click here for the answers</a:t>
          </a:r>
        </a:p>
      </dsp:txBody>
      <dsp:txXfrm>
        <a:off x="1740935" y="644"/>
        <a:ext cx="4410627" cy="1507303"/>
      </dsp:txXfrm>
    </dsp:sp>
    <dsp:sp modelId="{AFA4C46D-573E-46D1-8F81-857C86ECE1D8}">
      <dsp:nvSpPr>
        <dsp:cNvPr id="0" name=""/>
        <dsp:cNvSpPr/>
      </dsp:nvSpPr>
      <dsp:spPr>
        <a:xfrm>
          <a:off x="0" y="1884773"/>
          <a:ext cx="6151562" cy="1507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F311-BD7A-47E8-AC64-1E7F0C12B2C7}">
      <dsp:nvSpPr>
        <dsp:cNvPr id="0" name=""/>
        <dsp:cNvSpPr/>
      </dsp:nvSpPr>
      <dsp:spPr>
        <a:xfrm>
          <a:off x="455959" y="2223916"/>
          <a:ext cx="829016" cy="829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5AEFC-4586-42F0-A7AD-2563CB1BF974}">
      <dsp:nvSpPr>
        <dsp:cNvPr id="0" name=""/>
        <dsp:cNvSpPr/>
      </dsp:nvSpPr>
      <dsp:spPr>
        <a:xfrm>
          <a:off x="1740935" y="1884773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What did you get wrong?</a:t>
          </a:r>
        </a:p>
      </dsp:txBody>
      <dsp:txXfrm>
        <a:off x="1740935" y="1884773"/>
        <a:ext cx="4410627" cy="1507303"/>
      </dsp:txXfrm>
    </dsp:sp>
    <dsp:sp modelId="{0D0BDAB1-7E0E-4185-8C5D-4C2ECC61E46B}">
      <dsp:nvSpPr>
        <dsp:cNvPr id="0" name=""/>
        <dsp:cNvSpPr/>
      </dsp:nvSpPr>
      <dsp:spPr>
        <a:xfrm>
          <a:off x="0" y="3768902"/>
          <a:ext cx="6151562" cy="1507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1AC00-F435-4924-BBBE-F0DC4A1510A4}">
      <dsp:nvSpPr>
        <dsp:cNvPr id="0" name=""/>
        <dsp:cNvSpPr/>
      </dsp:nvSpPr>
      <dsp:spPr>
        <a:xfrm>
          <a:off x="455959" y="4108045"/>
          <a:ext cx="829016" cy="829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9E1EC-6E83-4714-88F8-3BA600DFAFB5}">
      <dsp:nvSpPr>
        <dsp:cNvPr id="0" name=""/>
        <dsp:cNvSpPr/>
      </dsp:nvSpPr>
      <dsp:spPr>
        <a:xfrm>
          <a:off x="1740935" y="3768902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Did you notice a pattern in the wrong answers from the prose questions and poem questions? Are they a similar type of question?</a:t>
          </a:r>
        </a:p>
      </dsp:txBody>
      <dsp:txXfrm>
        <a:off x="1740935" y="3768902"/>
        <a:ext cx="4410627" cy="1507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A6F1D-E7AB-4D1E-9B1C-C80A4CC60D2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0A49D-0A19-461F-B29E-31158CBB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6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8f3ca2533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8f3ca2533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6d0b5f0e1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86d0b5f0e1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Distractor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correct statement, but does not answer the question 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Literal misread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misunderstood what is actually happening in the selection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Careless misread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(a result of skimming, maybe superficial read, student chooses it because it sounds the ‘smartest’, etc.)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Almost right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partial truth in the statement, but usually a word or a phrase that is inaccurate (yep)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AP – there are usually two ‘right’ answers – you have to choose the most right…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6d0b5f0e1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6d0b5f0e1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 a sense of those questions asking about speaker’s view/feeling (tone) – and labeling each answer choice as +, -, or neutral. Then once you do that – you can look at passage and see – is tone generally positive, negative, or neutral – which should help you eliminate some answers. 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8f476d0f7a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8f476d0f7a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574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2603-1B3D-4011-9F54-70D7F0177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Review Session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CAF5B2-ECC5-4685-B587-3EE10676E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MC Strategies Review</a:t>
            </a:r>
          </a:p>
        </p:txBody>
      </p:sp>
    </p:spTree>
    <p:extLst>
      <p:ext uri="{BB962C8B-B14F-4D97-AF65-F5344CB8AC3E}">
        <p14:creationId xmlns:p14="http://schemas.microsoft.com/office/powerpoint/2010/main" val="236718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1"/>
          <p:cNvSpPr txBox="1">
            <a:spLocks noGrp="1"/>
          </p:cNvSpPr>
          <p:nvPr>
            <p:ph type="title"/>
          </p:nvPr>
        </p:nvSpPr>
        <p:spPr>
          <a:xfrm>
            <a:off x="415600" y="252700"/>
            <a:ext cx="11360800" cy="7636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90000"/>
              </a:lnSpc>
              <a:buSzPts val="1100"/>
            </a:pPr>
            <a:r>
              <a:rPr lang="en" sz="4267" b="1">
                <a:latin typeface="Calibri"/>
                <a:ea typeface="Calibri"/>
                <a:cs typeface="Calibri"/>
                <a:sym typeface="Calibri"/>
              </a:rPr>
              <a:t>AP Exam MC close-reading &amp; logical strategies</a:t>
            </a:r>
            <a:endParaRPr sz="4267"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4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1880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04792" indent="-160863">
              <a:buClr>
                <a:schemeClr val="dk1"/>
              </a:buClr>
              <a:buFont typeface="Calibri"/>
              <a:buAutoNum type="arabicPeriod"/>
            </a:pPr>
            <a:r>
              <a:rPr lang="en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 questions to guide reading and answer choices to guide selection.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contain clues as to passage’s topic, focus, tone, and patterns; key words in answer choices suggest focus and patterns. Hone your reading on the parts of text with most brackets/underlining.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4792" indent="-160863">
              <a:buClr>
                <a:schemeClr val="dk1"/>
              </a:buClr>
              <a:buFont typeface="Calibri"/>
              <a:buAutoNum type="arabicPeriod"/>
            </a:pPr>
            <a:r>
              <a:rPr lang="en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 out of order.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questions require little in-depth reading; some require much.  Questions are in order of their appearance in the passage—not in order of difficulty. Use your time economically. 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4792" indent="-160863">
              <a:buClr>
                <a:schemeClr val="dk1"/>
              </a:buClr>
              <a:buFont typeface="Calibri"/>
              <a:buAutoNum type="arabicPeriod"/>
            </a:pPr>
            <a:r>
              <a:rPr lang="en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all the choices.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select the first right answer when a later option is better.  Choose the best, not simply a correct, answer.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4792" indent="-160863">
              <a:buClr>
                <a:schemeClr val="dk1"/>
              </a:buClr>
              <a:buFont typeface="Calibri"/>
              <a:buAutoNum type="arabicPeriod"/>
            </a:pPr>
            <a:r>
              <a:rPr lang="en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wisely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Consider the types of answer choices </a:t>
            </a:r>
            <a:r>
              <a:rPr lang="en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" sz="2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of elimination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(crossing out the choices you know are wrong).   Identify the key word/phrase in each answer choice to guide your POE.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2"/>
          <p:cNvSpPr txBox="1">
            <a:spLocks noGrp="1"/>
          </p:cNvSpPr>
          <p:nvPr>
            <p:ph type="title"/>
          </p:nvPr>
        </p:nvSpPr>
        <p:spPr>
          <a:xfrm>
            <a:off x="281433" y="325867"/>
            <a:ext cx="11686800" cy="10312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" sz="3600" b="1" dirty="0">
                <a:latin typeface="Calibri"/>
                <a:ea typeface="Calibri"/>
                <a:cs typeface="Calibri"/>
                <a:sym typeface="Calibri"/>
              </a:rPr>
              <a:t>AP Exam MC process of elimination: answer types</a:t>
            </a:r>
            <a:endParaRPr sz="3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4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2028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80990" indent="0">
              <a:lnSpc>
                <a:spcPct val="90000"/>
              </a:lnSpc>
              <a:buClr>
                <a:schemeClr val="dk1"/>
              </a:buClr>
              <a:buSzPts val="3600"/>
              <a:buNone/>
            </a:pPr>
            <a:endParaRPr lang="en"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73" indent="-685783">
              <a:lnSpc>
                <a:spcPct val="90000"/>
              </a:lnSpc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distractor</a:t>
            </a:r>
            <a:endParaRPr sz="133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73" indent="-685783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literal misread</a:t>
            </a:r>
            <a:endParaRPr sz="133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73" indent="-685783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careless misread</a:t>
            </a:r>
            <a:endParaRPr sz="133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73" indent="-685783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 right (not as inclusive)</a:t>
            </a:r>
            <a:endParaRPr sz="133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73" indent="-685783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</a:t>
            </a:r>
            <a:endParaRPr sz="5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3"/>
          <p:cNvSpPr txBox="1">
            <a:spLocks noGrp="1"/>
          </p:cNvSpPr>
          <p:nvPr>
            <p:ph type="title"/>
          </p:nvPr>
        </p:nvSpPr>
        <p:spPr>
          <a:xfrm>
            <a:off x="415599" y="325866"/>
            <a:ext cx="11360801" cy="1045733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" sz="3400" b="1" dirty="0">
                <a:latin typeface="Calibri"/>
                <a:ea typeface="Calibri"/>
                <a:cs typeface="Calibri"/>
                <a:sym typeface="Calibri"/>
              </a:rPr>
              <a:t>AP Exam MC process of elimination: tone &amp; connotation</a:t>
            </a:r>
            <a:endParaRPr sz="3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43"/>
          <p:cNvSpPr txBox="1">
            <a:spLocks noGrp="1"/>
          </p:cNvSpPr>
          <p:nvPr>
            <p:ph type="body" idx="1"/>
          </p:nvPr>
        </p:nvSpPr>
        <p:spPr>
          <a:xfrm>
            <a:off x="415600" y="1733000"/>
            <a:ext cx="11360800" cy="50132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1067"/>
              </a:spcBef>
              <a:buClr>
                <a:schemeClr val="dk1"/>
              </a:buClr>
              <a:buSzPts val="1100"/>
              <a:buNone/>
            </a:pPr>
            <a:endParaRPr lang="en" sz="62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1067"/>
              </a:spcBef>
              <a:buClr>
                <a:schemeClr val="dk1"/>
              </a:buClr>
              <a:buSzPts val="1100"/>
              <a:buNone/>
            </a:pPr>
            <a:r>
              <a:rPr lang="en" sz="62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(+)</a:t>
            </a:r>
            <a:endParaRPr sz="62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1067"/>
              </a:spcBef>
              <a:buClr>
                <a:schemeClr val="dk1"/>
              </a:buClr>
              <a:buSzPts val="1100"/>
              <a:buNone/>
            </a:pPr>
            <a:r>
              <a:rPr lang="en" sz="62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negative (-)</a:t>
            </a:r>
            <a:endParaRPr sz="62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1067"/>
              </a:spcBef>
              <a:buNone/>
            </a:pPr>
            <a:r>
              <a:rPr lang="en" sz="62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neutral/complex (~) </a:t>
            </a:r>
            <a:endParaRPr sz="18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0"/>
          <p:cNvSpPr txBox="1">
            <a:spLocks noGrp="1"/>
          </p:cNvSpPr>
          <p:nvPr>
            <p:ph type="title"/>
          </p:nvPr>
        </p:nvSpPr>
        <p:spPr>
          <a:xfrm>
            <a:off x="415600" y="177733"/>
            <a:ext cx="11360800" cy="14664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Annotation (via OneNote or PDF annotation tools)</a:t>
            </a:r>
            <a:br>
              <a:rPr lang="en-US" sz="32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i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Annotating QUESTIONS not the PASSAGE!</a:t>
            </a:r>
            <a:endParaRPr sz="3200" b="1" i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40"/>
          <p:cNvSpPr txBox="1">
            <a:spLocks noGrp="1"/>
          </p:cNvSpPr>
          <p:nvPr>
            <p:ph type="body" idx="1"/>
          </p:nvPr>
        </p:nvSpPr>
        <p:spPr>
          <a:xfrm>
            <a:off x="252283" y="1706284"/>
            <a:ext cx="11687433" cy="4973983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48722">
              <a:lnSpc>
                <a:spcPct val="110000"/>
              </a:lnSpc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ASTERISK (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big-picture questions (theme, tone, characterization, contrast).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0256">
              <a:lnSpc>
                <a:spcPct val="110000"/>
              </a:lnSpc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question, highlight (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colors)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specific literary elements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the </a:t>
            </a:r>
            <a:r>
              <a:rPr lang="en" sz="28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central task (usually marked by active verb)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0256">
              <a:lnSpc>
                <a:spcPct val="110000"/>
              </a:lnSpc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" sz="2800" dirty="0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Highlight focus and key concepts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each question.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0256">
              <a:lnSpc>
                <a:spcPct val="110000"/>
              </a:lnSpc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question that reference specific lines, [bracket the line(s) in the passage] and note the question number in </a:t>
            </a:r>
            <a:r>
              <a:rPr lang="en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 box or comment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0256">
              <a:lnSpc>
                <a:spcPct val="110000"/>
              </a:lnSpc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question that mentions specific words or line(s), </a:t>
            </a:r>
            <a:r>
              <a:rPr lang="en" sz="2800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highlight those words/lines in the passage</a:t>
            </a:r>
            <a:r>
              <a:rPr lang="en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note the question number.</a:t>
            </a:r>
            <a:endParaRPr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C8ADB-4CF9-4DB3-89D2-E7AD3F73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Practice #1 Prose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8A1476-31C3-4C67-9BB5-4584617C7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11645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9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1496-55B2-4368-8C74-5FE670FE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Answers to Prose #1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C3E52E-9156-48FF-913D-30B33AACB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16908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48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59AFD-69C6-4E26-96C8-A3012150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Practice #2 Poetry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056AFA-7E24-4D66-92FA-BD56D4F25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79981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88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44D961-30B0-4694-94F1-990F3B7EB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Answers to Poem  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3C6A26-B96F-4A39-AF97-1AB511E60C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52820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06089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</TotalTime>
  <Words>585</Words>
  <Application>Microsoft Office PowerPoint</Application>
  <PresentationFormat>Widescreen</PresentationFormat>
  <Paragraphs>44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AP Review Session 1</vt:lpstr>
      <vt:lpstr>AP Exam MC close-reading &amp; logical strategies </vt:lpstr>
      <vt:lpstr>AP Exam MC process of elimination: answer types</vt:lpstr>
      <vt:lpstr>AP Exam MC process of elimination: tone &amp; connotation</vt:lpstr>
      <vt:lpstr>Annotation (via OneNote or PDF annotation tools) Annotating QUESTIONS not the PASSAGE!</vt:lpstr>
      <vt:lpstr>Practice #1 Prose</vt:lpstr>
      <vt:lpstr>Answers to Prose #1</vt:lpstr>
      <vt:lpstr>Practice #2 Poetry</vt:lpstr>
      <vt:lpstr>Answers to Poem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Review Session 1</dc:title>
  <dc:creator>Michael Tydings</dc:creator>
  <cp:lastModifiedBy>Michael Tydings</cp:lastModifiedBy>
  <cp:revision>2</cp:revision>
  <dcterms:created xsi:type="dcterms:W3CDTF">2021-04-16T19:19:10Z</dcterms:created>
  <dcterms:modified xsi:type="dcterms:W3CDTF">2021-04-16T19:37:30Z</dcterms:modified>
</cp:coreProperties>
</file>