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8"/>
  </p:notesMasterIdLst>
  <p:sldIdLst>
    <p:sldId id="256" r:id="rId2"/>
    <p:sldId id="278" r:id="rId3"/>
    <p:sldId id="257" r:id="rId4"/>
    <p:sldId id="275" r:id="rId5"/>
    <p:sldId id="279" r:id="rId6"/>
    <p:sldId id="28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B1F504-69D7-47FA-A010-D092C276EBE5}" v="239" dt="2021-04-19T01:32:42.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487" autoAdjust="0"/>
  </p:normalViewPr>
  <p:slideViewPr>
    <p:cSldViewPr snapToGrid="0">
      <p:cViewPr varScale="1">
        <p:scale>
          <a:sx n="53" d="100"/>
          <a:sy n="53" d="100"/>
        </p:scale>
        <p:origin x="11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7AE95C-4040-4821-A6FF-5167418D917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E9175D7-D065-4839-9275-7217D0E19524}">
      <dgm:prSet custT="1"/>
      <dgm:spPr/>
      <dgm:t>
        <a:bodyPr/>
        <a:lstStyle/>
        <a:p>
          <a:pPr>
            <a:lnSpc>
              <a:spcPct val="100000"/>
            </a:lnSpc>
          </a:pPr>
          <a:r>
            <a:rPr lang="en-US" sz="2800" dirty="0"/>
            <a:t>Brainstorm list of worthy novels</a:t>
          </a:r>
        </a:p>
      </dgm:t>
    </dgm:pt>
    <dgm:pt modelId="{E0C43588-D187-410E-B520-19EC71322BAC}" type="parTrans" cxnId="{80DD42BB-B1CF-4449-B602-87A126003B1E}">
      <dgm:prSet/>
      <dgm:spPr/>
      <dgm:t>
        <a:bodyPr/>
        <a:lstStyle/>
        <a:p>
          <a:endParaRPr lang="en-US"/>
        </a:p>
      </dgm:t>
    </dgm:pt>
    <dgm:pt modelId="{88B83A72-9C46-4EF2-838B-39D2EFA3B0B4}" type="sibTrans" cxnId="{80DD42BB-B1CF-4449-B602-87A126003B1E}">
      <dgm:prSet/>
      <dgm:spPr/>
      <dgm:t>
        <a:bodyPr/>
        <a:lstStyle/>
        <a:p>
          <a:endParaRPr lang="en-US"/>
        </a:p>
      </dgm:t>
    </dgm:pt>
    <dgm:pt modelId="{79D17267-0CF7-442D-9C71-B4B7DF689326}">
      <dgm:prSet custT="1"/>
      <dgm:spPr/>
      <dgm:t>
        <a:bodyPr/>
        <a:lstStyle/>
        <a:p>
          <a:pPr>
            <a:lnSpc>
              <a:spcPct val="100000"/>
            </a:lnSpc>
          </a:pPr>
          <a:r>
            <a:rPr lang="en-US" sz="2800" dirty="0"/>
            <a:t>Complete the Major Works Data Sheet for at least 2-3 novels or plays.</a:t>
          </a:r>
        </a:p>
      </dgm:t>
    </dgm:pt>
    <dgm:pt modelId="{55D37710-9297-429D-82BB-8B0A7BFED32D}" type="parTrans" cxnId="{21F0CE54-8483-4E09-9B70-43DC181D1257}">
      <dgm:prSet/>
      <dgm:spPr/>
      <dgm:t>
        <a:bodyPr/>
        <a:lstStyle/>
        <a:p>
          <a:endParaRPr lang="en-US"/>
        </a:p>
      </dgm:t>
    </dgm:pt>
    <dgm:pt modelId="{9FAC377C-C7CF-4D2E-9785-77B7669FB3C0}" type="sibTrans" cxnId="{21F0CE54-8483-4E09-9B70-43DC181D1257}">
      <dgm:prSet/>
      <dgm:spPr/>
      <dgm:t>
        <a:bodyPr/>
        <a:lstStyle/>
        <a:p>
          <a:endParaRPr lang="en-US"/>
        </a:p>
      </dgm:t>
    </dgm:pt>
    <dgm:pt modelId="{3A2CD445-0C41-44A3-BD6D-B64077CB71A5}">
      <dgm:prSet custT="1"/>
      <dgm:spPr/>
      <dgm:t>
        <a:bodyPr/>
        <a:lstStyle/>
        <a:p>
          <a:pPr>
            <a:lnSpc>
              <a:spcPct val="100000"/>
            </a:lnSpc>
          </a:pPr>
          <a:r>
            <a:rPr lang="en-US" sz="2800" dirty="0"/>
            <a:t>Review multiple times before the exam</a:t>
          </a:r>
        </a:p>
      </dgm:t>
    </dgm:pt>
    <dgm:pt modelId="{95E79ED2-7E9C-4F75-B99D-E1512AFE2D1A}" type="parTrans" cxnId="{30477577-E51A-4798-BDD7-C12A1D740B07}">
      <dgm:prSet/>
      <dgm:spPr/>
      <dgm:t>
        <a:bodyPr/>
        <a:lstStyle/>
        <a:p>
          <a:endParaRPr lang="en-US"/>
        </a:p>
      </dgm:t>
    </dgm:pt>
    <dgm:pt modelId="{83DD5223-9580-465C-B203-0E9B73B64B04}" type="sibTrans" cxnId="{30477577-E51A-4798-BDD7-C12A1D740B07}">
      <dgm:prSet/>
      <dgm:spPr/>
      <dgm:t>
        <a:bodyPr/>
        <a:lstStyle/>
        <a:p>
          <a:endParaRPr lang="en-US"/>
        </a:p>
      </dgm:t>
    </dgm:pt>
    <dgm:pt modelId="{40054DEC-12DF-4D03-B84C-7E48ECEE041B}" type="pres">
      <dgm:prSet presAssocID="{F47AE95C-4040-4821-A6FF-5167418D917D}" presName="root" presStyleCnt="0">
        <dgm:presLayoutVars>
          <dgm:dir/>
          <dgm:resizeHandles val="exact"/>
        </dgm:presLayoutVars>
      </dgm:prSet>
      <dgm:spPr/>
    </dgm:pt>
    <dgm:pt modelId="{1B65274D-E109-4847-80CE-9C67D017DA17}" type="pres">
      <dgm:prSet presAssocID="{4E9175D7-D065-4839-9275-7217D0E19524}" presName="compNode" presStyleCnt="0"/>
      <dgm:spPr/>
    </dgm:pt>
    <dgm:pt modelId="{E9F105A3-637A-4A70-8241-3D739C367A5D}" type="pres">
      <dgm:prSet presAssocID="{4E9175D7-D065-4839-9275-7217D0E19524}" presName="bgRect" presStyleLbl="bgShp" presStyleIdx="0" presStyleCnt="3"/>
      <dgm:spPr/>
    </dgm:pt>
    <dgm:pt modelId="{EDEAD3E8-E6A9-426B-863D-58EC8DB63BF7}" type="pres">
      <dgm:prSet presAssocID="{4E9175D7-D065-4839-9275-7217D0E1952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E5475D5F-DB3D-4E2B-8811-EF28FBF91912}" type="pres">
      <dgm:prSet presAssocID="{4E9175D7-D065-4839-9275-7217D0E19524}" presName="spaceRect" presStyleCnt="0"/>
      <dgm:spPr/>
    </dgm:pt>
    <dgm:pt modelId="{BB2C2467-9A31-4F93-9ED6-C5064954FCBB}" type="pres">
      <dgm:prSet presAssocID="{4E9175D7-D065-4839-9275-7217D0E19524}" presName="parTx" presStyleLbl="revTx" presStyleIdx="0" presStyleCnt="3">
        <dgm:presLayoutVars>
          <dgm:chMax val="0"/>
          <dgm:chPref val="0"/>
        </dgm:presLayoutVars>
      </dgm:prSet>
      <dgm:spPr/>
    </dgm:pt>
    <dgm:pt modelId="{66B56651-25EC-4F4C-BC65-BEF10F50469B}" type="pres">
      <dgm:prSet presAssocID="{88B83A72-9C46-4EF2-838B-39D2EFA3B0B4}" presName="sibTrans" presStyleCnt="0"/>
      <dgm:spPr/>
    </dgm:pt>
    <dgm:pt modelId="{4311732F-0057-446C-8166-A333C74A0E24}" type="pres">
      <dgm:prSet presAssocID="{79D17267-0CF7-442D-9C71-B4B7DF689326}" presName="compNode" presStyleCnt="0"/>
      <dgm:spPr/>
    </dgm:pt>
    <dgm:pt modelId="{2E950D8A-0ED6-490B-A034-3B02A4733067}" type="pres">
      <dgm:prSet presAssocID="{79D17267-0CF7-442D-9C71-B4B7DF689326}" presName="bgRect" presStyleLbl="bgShp" presStyleIdx="1" presStyleCnt="3"/>
      <dgm:spPr/>
    </dgm:pt>
    <dgm:pt modelId="{F9CE25F7-76C0-4566-B02E-AA66B2833226}" type="pres">
      <dgm:prSet presAssocID="{79D17267-0CF7-442D-9C71-B4B7DF68932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FF279C3A-0856-4EED-A2A6-9D368CAC913D}" type="pres">
      <dgm:prSet presAssocID="{79D17267-0CF7-442D-9C71-B4B7DF689326}" presName="spaceRect" presStyleCnt="0"/>
      <dgm:spPr/>
    </dgm:pt>
    <dgm:pt modelId="{70050783-6B18-4B8D-9BE5-16E7A025E554}" type="pres">
      <dgm:prSet presAssocID="{79D17267-0CF7-442D-9C71-B4B7DF689326}" presName="parTx" presStyleLbl="revTx" presStyleIdx="1" presStyleCnt="3">
        <dgm:presLayoutVars>
          <dgm:chMax val="0"/>
          <dgm:chPref val="0"/>
        </dgm:presLayoutVars>
      </dgm:prSet>
      <dgm:spPr/>
    </dgm:pt>
    <dgm:pt modelId="{889B3C00-ABE1-4C13-9641-7BF720E62000}" type="pres">
      <dgm:prSet presAssocID="{9FAC377C-C7CF-4D2E-9785-77B7669FB3C0}" presName="sibTrans" presStyleCnt="0"/>
      <dgm:spPr/>
    </dgm:pt>
    <dgm:pt modelId="{4878C044-E807-4ECD-B743-9ADAF498765B}" type="pres">
      <dgm:prSet presAssocID="{3A2CD445-0C41-44A3-BD6D-B64077CB71A5}" presName="compNode" presStyleCnt="0"/>
      <dgm:spPr/>
    </dgm:pt>
    <dgm:pt modelId="{BCFCDAA5-86AF-481B-9C6E-D2BE672B6ED8}" type="pres">
      <dgm:prSet presAssocID="{3A2CD445-0C41-44A3-BD6D-B64077CB71A5}" presName="bgRect" presStyleLbl="bgShp" presStyleIdx="2" presStyleCnt="3"/>
      <dgm:spPr/>
    </dgm:pt>
    <dgm:pt modelId="{9D433B02-DCD1-459C-B169-DE65C49819B8}" type="pres">
      <dgm:prSet presAssocID="{3A2CD445-0C41-44A3-BD6D-B64077CB71A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9EB9A9AA-69E2-4E6B-89D5-4E5A2A54CA1F}" type="pres">
      <dgm:prSet presAssocID="{3A2CD445-0C41-44A3-BD6D-B64077CB71A5}" presName="spaceRect" presStyleCnt="0"/>
      <dgm:spPr/>
    </dgm:pt>
    <dgm:pt modelId="{7071F509-0AD9-457C-A279-B325DF4F3D99}" type="pres">
      <dgm:prSet presAssocID="{3A2CD445-0C41-44A3-BD6D-B64077CB71A5}" presName="parTx" presStyleLbl="revTx" presStyleIdx="2" presStyleCnt="3">
        <dgm:presLayoutVars>
          <dgm:chMax val="0"/>
          <dgm:chPref val="0"/>
        </dgm:presLayoutVars>
      </dgm:prSet>
      <dgm:spPr/>
    </dgm:pt>
  </dgm:ptLst>
  <dgm:cxnLst>
    <dgm:cxn modelId="{21F0CE54-8483-4E09-9B70-43DC181D1257}" srcId="{F47AE95C-4040-4821-A6FF-5167418D917D}" destId="{79D17267-0CF7-442D-9C71-B4B7DF689326}" srcOrd="1" destOrd="0" parTransId="{55D37710-9297-429D-82BB-8B0A7BFED32D}" sibTransId="{9FAC377C-C7CF-4D2E-9785-77B7669FB3C0}"/>
    <dgm:cxn modelId="{30477577-E51A-4798-BDD7-C12A1D740B07}" srcId="{F47AE95C-4040-4821-A6FF-5167418D917D}" destId="{3A2CD445-0C41-44A3-BD6D-B64077CB71A5}" srcOrd="2" destOrd="0" parTransId="{95E79ED2-7E9C-4F75-B99D-E1512AFE2D1A}" sibTransId="{83DD5223-9580-465C-B203-0E9B73B64B04}"/>
    <dgm:cxn modelId="{773F028D-8AF2-4605-B061-229206BF640E}" type="presOf" srcId="{3A2CD445-0C41-44A3-BD6D-B64077CB71A5}" destId="{7071F509-0AD9-457C-A279-B325DF4F3D99}" srcOrd="0" destOrd="0" presId="urn:microsoft.com/office/officeart/2018/2/layout/IconVerticalSolidList"/>
    <dgm:cxn modelId="{80DD42BB-B1CF-4449-B602-87A126003B1E}" srcId="{F47AE95C-4040-4821-A6FF-5167418D917D}" destId="{4E9175D7-D065-4839-9275-7217D0E19524}" srcOrd="0" destOrd="0" parTransId="{E0C43588-D187-410E-B520-19EC71322BAC}" sibTransId="{88B83A72-9C46-4EF2-838B-39D2EFA3B0B4}"/>
    <dgm:cxn modelId="{C78D77C5-3E62-420A-8FD5-E9164477ED98}" type="presOf" srcId="{F47AE95C-4040-4821-A6FF-5167418D917D}" destId="{40054DEC-12DF-4D03-B84C-7E48ECEE041B}" srcOrd="0" destOrd="0" presId="urn:microsoft.com/office/officeart/2018/2/layout/IconVerticalSolidList"/>
    <dgm:cxn modelId="{50A5A8CC-F4AF-4359-8B2B-DBB87FEF3C14}" type="presOf" srcId="{79D17267-0CF7-442D-9C71-B4B7DF689326}" destId="{70050783-6B18-4B8D-9BE5-16E7A025E554}" srcOrd="0" destOrd="0" presId="urn:microsoft.com/office/officeart/2018/2/layout/IconVerticalSolidList"/>
    <dgm:cxn modelId="{CDA98CE1-4AF2-4688-87C1-739804490D01}" type="presOf" srcId="{4E9175D7-D065-4839-9275-7217D0E19524}" destId="{BB2C2467-9A31-4F93-9ED6-C5064954FCBB}" srcOrd="0" destOrd="0" presId="urn:microsoft.com/office/officeart/2018/2/layout/IconVerticalSolidList"/>
    <dgm:cxn modelId="{656725ED-9CA6-4F24-9968-12C816074173}" type="presParOf" srcId="{40054DEC-12DF-4D03-B84C-7E48ECEE041B}" destId="{1B65274D-E109-4847-80CE-9C67D017DA17}" srcOrd="0" destOrd="0" presId="urn:microsoft.com/office/officeart/2018/2/layout/IconVerticalSolidList"/>
    <dgm:cxn modelId="{4DCF4DD8-2ACA-46C0-9336-01825246B399}" type="presParOf" srcId="{1B65274D-E109-4847-80CE-9C67D017DA17}" destId="{E9F105A3-637A-4A70-8241-3D739C367A5D}" srcOrd="0" destOrd="0" presId="urn:microsoft.com/office/officeart/2018/2/layout/IconVerticalSolidList"/>
    <dgm:cxn modelId="{6591F0BE-D1ED-4D6E-945A-2E4270133A7B}" type="presParOf" srcId="{1B65274D-E109-4847-80CE-9C67D017DA17}" destId="{EDEAD3E8-E6A9-426B-863D-58EC8DB63BF7}" srcOrd="1" destOrd="0" presId="urn:microsoft.com/office/officeart/2018/2/layout/IconVerticalSolidList"/>
    <dgm:cxn modelId="{16F24C27-FB89-42FE-B562-1B7C27888ECE}" type="presParOf" srcId="{1B65274D-E109-4847-80CE-9C67D017DA17}" destId="{E5475D5F-DB3D-4E2B-8811-EF28FBF91912}" srcOrd="2" destOrd="0" presId="urn:microsoft.com/office/officeart/2018/2/layout/IconVerticalSolidList"/>
    <dgm:cxn modelId="{7D355A2A-5638-490B-9A2F-5520AC84A6E9}" type="presParOf" srcId="{1B65274D-E109-4847-80CE-9C67D017DA17}" destId="{BB2C2467-9A31-4F93-9ED6-C5064954FCBB}" srcOrd="3" destOrd="0" presId="urn:microsoft.com/office/officeart/2018/2/layout/IconVerticalSolidList"/>
    <dgm:cxn modelId="{71A43A64-0D98-4301-8324-A0F30ECB2215}" type="presParOf" srcId="{40054DEC-12DF-4D03-B84C-7E48ECEE041B}" destId="{66B56651-25EC-4F4C-BC65-BEF10F50469B}" srcOrd="1" destOrd="0" presId="urn:microsoft.com/office/officeart/2018/2/layout/IconVerticalSolidList"/>
    <dgm:cxn modelId="{ADDBA0E5-4F21-46BD-8A7C-E5739DED74B0}" type="presParOf" srcId="{40054DEC-12DF-4D03-B84C-7E48ECEE041B}" destId="{4311732F-0057-446C-8166-A333C74A0E24}" srcOrd="2" destOrd="0" presId="urn:microsoft.com/office/officeart/2018/2/layout/IconVerticalSolidList"/>
    <dgm:cxn modelId="{33C24DD3-815E-4CEA-9D5F-B2E4B7604D22}" type="presParOf" srcId="{4311732F-0057-446C-8166-A333C74A0E24}" destId="{2E950D8A-0ED6-490B-A034-3B02A4733067}" srcOrd="0" destOrd="0" presId="urn:microsoft.com/office/officeart/2018/2/layout/IconVerticalSolidList"/>
    <dgm:cxn modelId="{1021588E-4E62-4A99-B767-501989D1C35C}" type="presParOf" srcId="{4311732F-0057-446C-8166-A333C74A0E24}" destId="{F9CE25F7-76C0-4566-B02E-AA66B2833226}" srcOrd="1" destOrd="0" presId="urn:microsoft.com/office/officeart/2018/2/layout/IconVerticalSolidList"/>
    <dgm:cxn modelId="{55424D1D-62C9-4A53-B1D5-35677724790E}" type="presParOf" srcId="{4311732F-0057-446C-8166-A333C74A0E24}" destId="{FF279C3A-0856-4EED-A2A6-9D368CAC913D}" srcOrd="2" destOrd="0" presId="urn:microsoft.com/office/officeart/2018/2/layout/IconVerticalSolidList"/>
    <dgm:cxn modelId="{BE0BF417-EE45-45E1-99D4-B42C3A58089E}" type="presParOf" srcId="{4311732F-0057-446C-8166-A333C74A0E24}" destId="{70050783-6B18-4B8D-9BE5-16E7A025E554}" srcOrd="3" destOrd="0" presId="urn:microsoft.com/office/officeart/2018/2/layout/IconVerticalSolidList"/>
    <dgm:cxn modelId="{9DF39BF7-23A1-4CE2-BE87-9F4DBA15AD07}" type="presParOf" srcId="{40054DEC-12DF-4D03-B84C-7E48ECEE041B}" destId="{889B3C00-ABE1-4C13-9641-7BF720E62000}" srcOrd="3" destOrd="0" presId="urn:microsoft.com/office/officeart/2018/2/layout/IconVerticalSolidList"/>
    <dgm:cxn modelId="{25451310-CBA9-46C3-8030-38435FAB2034}" type="presParOf" srcId="{40054DEC-12DF-4D03-B84C-7E48ECEE041B}" destId="{4878C044-E807-4ECD-B743-9ADAF498765B}" srcOrd="4" destOrd="0" presId="urn:microsoft.com/office/officeart/2018/2/layout/IconVerticalSolidList"/>
    <dgm:cxn modelId="{74B124C4-E47A-420F-A52C-3B91E8E571F7}" type="presParOf" srcId="{4878C044-E807-4ECD-B743-9ADAF498765B}" destId="{BCFCDAA5-86AF-481B-9C6E-D2BE672B6ED8}" srcOrd="0" destOrd="0" presId="urn:microsoft.com/office/officeart/2018/2/layout/IconVerticalSolidList"/>
    <dgm:cxn modelId="{2ACA0D23-3D1C-44DE-AA85-B006E764105D}" type="presParOf" srcId="{4878C044-E807-4ECD-B743-9ADAF498765B}" destId="{9D433B02-DCD1-459C-B169-DE65C49819B8}" srcOrd="1" destOrd="0" presId="urn:microsoft.com/office/officeart/2018/2/layout/IconVerticalSolidList"/>
    <dgm:cxn modelId="{68CA0641-F236-4101-948C-CD7D8AE10C52}" type="presParOf" srcId="{4878C044-E807-4ECD-B743-9ADAF498765B}" destId="{9EB9A9AA-69E2-4E6B-89D5-4E5A2A54CA1F}" srcOrd="2" destOrd="0" presId="urn:microsoft.com/office/officeart/2018/2/layout/IconVerticalSolidList"/>
    <dgm:cxn modelId="{EC5F53F1-F129-48F3-85FC-BEB3C4123BF5}" type="presParOf" srcId="{4878C044-E807-4ECD-B743-9ADAF498765B}" destId="{7071F509-0AD9-457C-A279-B325DF4F3D9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C1795A-7E0F-4728-9693-C2BD81A86A9E}"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DA53B98D-0AB6-4A55-B1D1-1FE4412394D2}">
      <dgm:prSet/>
      <dgm:spPr/>
      <dgm:t>
        <a:bodyPr/>
        <a:lstStyle/>
        <a:p>
          <a:r>
            <a:rPr lang="en-US" dirty="0"/>
            <a:t>Novels/Plays</a:t>
          </a:r>
        </a:p>
      </dgm:t>
    </dgm:pt>
    <dgm:pt modelId="{D32104CC-5A87-4DD7-9BAE-DC81A9DE9BB3}" type="parTrans" cxnId="{FF6C245F-659A-4A10-AAD7-D3250E15F8C0}">
      <dgm:prSet/>
      <dgm:spPr/>
      <dgm:t>
        <a:bodyPr/>
        <a:lstStyle/>
        <a:p>
          <a:endParaRPr lang="en-US"/>
        </a:p>
      </dgm:t>
    </dgm:pt>
    <dgm:pt modelId="{F0B3046F-962B-4C23-9D30-6D4C45D59137}" type="sibTrans" cxnId="{FF6C245F-659A-4A10-AAD7-D3250E15F8C0}">
      <dgm:prSet/>
      <dgm:spPr/>
      <dgm:t>
        <a:bodyPr/>
        <a:lstStyle/>
        <a:p>
          <a:endParaRPr lang="en-US"/>
        </a:p>
      </dgm:t>
    </dgm:pt>
    <dgm:pt modelId="{3514E380-39BD-47A3-93E9-DEAE008F3764}">
      <dgm:prSet/>
      <dgm:spPr/>
      <dgm:t>
        <a:bodyPr/>
        <a:lstStyle/>
        <a:p>
          <a:r>
            <a:rPr lang="en-US" dirty="0"/>
            <a:t>Which one?</a:t>
          </a:r>
        </a:p>
      </dgm:t>
    </dgm:pt>
    <dgm:pt modelId="{717B5617-754A-4AA1-B25F-CA1A1454EB20}" type="parTrans" cxnId="{FA7CE2EA-FD7F-4316-9F86-4073C2A7F969}">
      <dgm:prSet/>
      <dgm:spPr/>
      <dgm:t>
        <a:bodyPr/>
        <a:lstStyle/>
        <a:p>
          <a:endParaRPr lang="en-US"/>
        </a:p>
      </dgm:t>
    </dgm:pt>
    <dgm:pt modelId="{705A8B62-3384-417A-9F30-AD2C1144B2D6}" type="sibTrans" cxnId="{FA7CE2EA-FD7F-4316-9F86-4073C2A7F969}">
      <dgm:prSet/>
      <dgm:spPr/>
      <dgm:t>
        <a:bodyPr/>
        <a:lstStyle/>
        <a:p>
          <a:endParaRPr lang="en-US"/>
        </a:p>
      </dgm:t>
    </dgm:pt>
    <dgm:pt modelId="{692076D2-83A1-4858-8236-6D4BB56C441A}" type="pres">
      <dgm:prSet presAssocID="{F4C1795A-7E0F-4728-9693-C2BD81A86A9E}" presName="hierChild1" presStyleCnt="0">
        <dgm:presLayoutVars>
          <dgm:chPref val="1"/>
          <dgm:dir/>
          <dgm:animOne val="branch"/>
          <dgm:animLvl val="lvl"/>
          <dgm:resizeHandles/>
        </dgm:presLayoutVars>
      </dgm:prSet>
      <dgm:spPr/>
    </dgm:pt>
    <dgm:pt modelId="{88D63C10-197F-4A44-9DE7-DB729CA2134E}" type="pres">
      <dgm:prSet presAssocID="{DA53B98D-0AB6-4A55-B1D1-1FE4412394D2}" presName="hierRoot1" presStyleCnt="0"/>
      <dgm:spPr/>
    </dgm:pt>
    <dgm:pt modelId="{F1D27C43-6C35-4D39-96A1-A9798C2F8E77}" type="pres">
      <dgm:prSet presAssocID="{DA53B98D-0AB6-4A55-B1D1-1FE4412394D2}" presName="composite" presStyleCnt="0"/>
      <dgm:spPr/>
    </dgm:pt>
    <dgm:pt modelId="{D06E143D-9389-403C-97A2-318F0D49AD48}" type="pres">
      <dgm:prSet presAssocID="{DA53B98D-0AB6-4A55-B1D1-1FE4412394D2}" presName="background" presStyleLbl="node0" presStyleIdx="0" presStyleCnt="2"/>
      <dgm:spPr/>
    </dgm:pt>
    <dgm:pt modelId="{EA5BA90F-12FC-4E65-8F03-8543F6B4A702}" type="pres">
      <dgm:prSet presAssocID="{DA53B98D-0AB6-4A55-B1D1-1FE4412394D2}" presName="text" presStyleLbl="fgAcc0" presStyleIdx="0" presStyleCnt="2">
        <dgm:presLayoutVars>
          <dgm:chPref val="3"/>
        </dgm:presLayoutVars>
      </dgm:prSet>
      <dgm:spPr/>
    </dgm:pt>
    <dgm:pt modelId="{C942F6EE-8D03-4E67-ADDA-3A78B16B632C}" type="pres">
      <dgm:prSet presAssocID="{DA53B98D-0AB6-4A55-B1D1-1FE4412394D2}" presName="hierChild2" presStyleCnt="0"/>
      <dgm:spPr/>
    </dgm:pt>
    <dgm:pt modelId="{74ED9C85-E253-4B57-A93A-385E66C59686}" type="pres">
      <dgm:prSet presAssocID="{3514E380-39BD-47A3-93E9-DEAE008F3764}" presName="hierRoot1" presStyleCnt="0"/>
      <dgm:spPr/>
    </dgm:pt>
    <dgm:pt modelId="{B061FC0C-EF9E-49AB-9D46-F78EFC887226}" type="pres">
      <dgm:prSet presAssocID="{3514E380-39BD-47A3-93E9-DEAE008F3764}" presName="composite" presStyleCnt="0"/>
      <dgm:spPr/>
    </dgm:pt>
    <dgm:pt modelId="{AB38FA3D-A882-4F2C-9839-FCDE7639A972}" type="pres">
      <dgm:prSet presAssocID="{3514E380-39BD-47A3-93E9-DEAE008F3764}" presName="background" presStyleLbl="node0" presStyleIdx="1" presStyleCnt="2"/>
      <dgm:spPr/>
    </dgm:pt>
    <dgm:pt modelId="{51E2F6C2-856F-4428-BCE6-1EDFF43204EB}" type="pres">
      <dgm:prSet presAssocID="{3514E380-39BD-47A3-93E9-DEAE008F3764}" presName="text" presStyleLbl="fgAcc0" presStyleIdx="1" presStyleCnt="2">
        <dgm:presLayoutVars>
          <dgm:chPref val="3"/>
        </dgm:presLayoutVars>
      </dgm:prSet>
      <dgm:spPr/>
    </dgm:pt>
    <dgm:pt modelId="{F7C30DAB-EEE5-4784-82BE-334167E6E75D}" type="pres">
      <dgm:prSet presAssocID="{3514E380-39BD-47A3-93E9-DEAE008F3764}" presName="hierChild2" presStyleCnt="0"/>
      <dgm:spPr/>
    </dgm:pt>
  </dgm:ptLst>
  <dgm:cxnLst>
    <dgm:cxn modelId="{B4CC4903-4745-42D4-9616-0BC368C274D6}" type="presOf" srcId="{F4C1795A-7E0F-4728-9693-C2BD81A86A9E}" destId="{692076D2-83A1-4858-8236-6D4BB56C441A}" srcOrd="0" destOrd="0" presId="urn:microsoft.com/office/officeart/2005/8/layout/hierarchy1"/>
    <dgm:cxn modelId="{FF6C245F-659A-4A10-AAD7-D3250E15F8C0}" srcId="{F4C1795A-7E0F-4728-9693-C2BD81A86A9E}" destId="{DA53B98D-0AB6-4A55-B1D1-1FE4412394D2}" srcOrd="0" destOrd="0" parTransId="{D32104CC-5A87-4DD7-9BAE-DC81A9DE9BB3}" sibTransId="{F0B3046F-962B-4C23-9D30-6D4C45D59137}"/>
    <dgm:cxn modelId="{B2D91A5A-C6EE-4EB4-9B20-0D30ECC116D8}" type="presOf" srcId="{DA53B98D-0AB6-4A55-B1D1-1FE4412394D2}" destId="{EA5BA90F-12FC-4E65-8F03-8543F6B4A702}" srcOrd="0" destOrd="0" presId="urn:microsoft.com/office/officeart/2005/8/layout/hierarchy1"/>
    <dgm:cxn modelId="{009A3EC8-3ADB-4720-A74E-42C86A609584}" type="presOf" srcId="{3514E380-39BD-47A3-93E9-DEAE008F3764}" destId="{51E2F6C2-856F-4428-BCE6-1EDFF43204EB}" srcOrd="0" destOrd="0" presId="urn:microsoft.com/office/officeart/2005/8/layout/hierarchy1"/>
    <dgm:cxn modelId="{FA7CE2EA-FD7F-4316-9F86-4073C2A7F969}" srcId="{F4C1795A-7E0F-4728-9693-C2BD81A86A9E}" destId="{3514E380-39BD-47A3-93E9-DEAE008F3764}" srcOrd="1" destOrd="0" parTransId="{717B5617-754A-4AA1-B25F-CA1A1454EB20}" sibTransId="{705A8B62-3384-417A-9F30-AD2C1144B2D6}"/>
    <dgm:cxn modelId="{ED24FBCC-CED9-447E-B65A-E07527BB2CDD}" type="presParOf" srcId="{692076D2-83A1-4858-8236-6D4BB56C441A}" destId="{88D63C10-197F-4A44-9DE7-DB729CA2134E}" srcOrd="0" destOrd="0" presId="urn:microsoft.com/office/officeart/2005/8/layout/hierarchy1"/>
    <dgm:cxn modelId="{C68F1F31-2C3E-4FC1-9D15-16FCF1A06812}" type="presParOf" srcId="{88D63C10-197F-4A44-9DE7-DB729CA2134E}" destId="{F1D27C43-6C35-4D39-96A1-A9798C2F8E77}" srcOrd="0" destOrd="0" presId="urn:microsoft.com/office/officeart/2005/8/layout/hierarchy1"/>
    <dgm:cxn modelId="{7B210258-572D-41D1-BB79-47C1CE3FBB75}" type="presParOf" srcId="{F1D27C43-6C35-4D39-96A1-A9798C2F8E77}" destId="{D06E143D-9389-403C-97A2-318F0D49AD48}" srcOrd="0" destOrd="0" presId="urn:microsoft.com/office/officeart/2005/8/layout/hierarchy1"/>
    <dgm:cxn modelId="{C8276F08-5373-4C6C-B712-129493616118}" type="presParOf" srcId="{F1D27C43-6C35-4D39-96A1-A9798C2F8E77}" destId="{EA5BA90F-12FC-4E65-8F03-8543F6B4A702}" srcOrd="1" destOrd="0" presId="urn:microsoft.com/office/officeart/2005/8/layout/hierarchy1"/>
    <dgm:cxn modelId="{D4EDC5AD-5A97-412B-A909-129E5EEBF9F5}" type="presParOf" srcId="{88D63C10-197F-4A44-9DE7-DB729CA2134E}" destId="{C942F6EE-8D03-4E67-ADDA-3A78B16B632C}" srcOrd="1" destOrd="0" presId="urn:microsoft.com/office/officeart/2005/8/layout/hierarchy1"/>
    <dgm:cxn modelId="{C12367CB-BC46-4380-BD65-D740B6B0F6A9}" type="presParOf" srcId="{692076D2-83A1-4858-8236-6D4BB56C441A}" destId="{74ED9C85-E253-4B57-A93A-385E66C59686}" srcOrd="1" destOrd="0" presId="urn:microsoft.com/office/officeart/2005/8/layout/hierarchy1"/>
    <dgm:cxn modelId="{381EA2DB-517C-4B97-9879-47D4D70F1C88}" type="presParOf" srcId="{74ED9C85-E253-4B57-A93A-385E66C59686}" destId="{B061FC0C-EF9E-49AB-9D46-F78EFC887226}" srcOrd="0" destOrd="0" presId="urn:microsoft.com/office/officeart/2005/8/layout/hierarchy1"/>
    <dgm:cxn modelId="{3EF5818F-B8F9-483E-B5E0-38070385C10D}" type="presParOf" srcId="{B061FC0C-EF9E-49AB-9D46-F78EFC887226}" destId="{AB38FA3D-A882-4F2C-9839-FCDE7639A972}" srcOrd="0" destOrd="0" presId="urn:microsoft.com/office/officeart/2005/8/layout/hierarchy1"/>
    <dgm:cxn modelId="{89BE7B17-2281-40E9-8284-B98CEEA04080}" type="presParOf" srcId="{B061FC0C-EF9E-49AB-9D46-F78EFC887226}" destId="{51E2F6C2-856F-4428-BCE6-1EDFF43204EB}" srcOrd="1" destOrd="0" presId="urn:microsoft.com/office/officeart/2005/8/layout/hierarchy1"/>
    <dgm:cxn modelId="{E2DD18B7-DD95-4DE4-B533-F657F17B874C}" type="presParOf" srcId="{74ED9C85-E253-4B57-A93A-385E66C59686}" destId="{F7C30DAB-EEE5-4784-82BE-334167E6E75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6B86E3-3B46-4E66-9A93-C19A0A75C96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89A0CA7-9581-46AA-B7AC-AFAAB2B9FD7C}">
      <dgm:prSet/>
      <dgm:spPr/>
      <dgm:t>
        <a:bodyPr/>
        <a:lstStyle/>
        <a:p>
          <a:r>
            <a:rPr lang="en-US" dirty="0"/>
            <a:t>3. Read the question/prompt. Read the question/prompt. Read the question/prompt.</a:t>
          </a:r>
        </a:p>
      </dgm:t>
    </dgm:pt>
    <dgm:pt modelId="{1DD11F6F-36D9-4BEE-A286-7CBBBE98CF2C}" type="parTrans" cxnId="{EEFDCE38-0B44-43CB-AFEA-A49D3DF85F2F}">
      <dgm:prSet/>
      <dgm:spPr/>
      <dgm:t>
        <a:bodyPr/>
        <a:lstStyle/>
        <a:p>
          <a:endParaRPr lang="en-US"/>
        </a:p>
      </dgm:t>
    </dgm:pt>
    <dgm:pt modelId="{C4C96AC7-97B8-4448-B776-8E6ABE553D78}" type="sibTrans" cxnId="{EEFDCE38-0B44-43CB-AFEA-A49D3DF85F2F}">
      <dgm:prSet/>
      <dgm:spPr/>
      <dgm:t>
        <a:bodyPr/>
        <a:lstStyle/>
        <a:p>
          <a:endParaRPr lang="en-US"/>
        </a:p>
      </dgm:t>
    </dgm:pt>
    <dgm:pt modelId="{9833E96C-B119-4399-9080-80A70D0F6A75}">
      <dgm:prSet/>
      <dgm:spPr/>
      <dgm:t>
        <a:bodyPr/>
        <a:lstStyle/>
        <a:p>
          <a:r>
            <a:rPr lang="en-US"/>
            <a:t>Do you see what I did there? Read the question multiple times to determine what is asking you. </a:t>
          </a:r>
        </a:p>
      </dgm:t>
    </dgm:pt>
    <dgm:pt modelId="{62695527-3E85-4898-8BD1-BA9B256FED8F}" type="parTrans" cxnId="{3A729859-D93F-46B2-983A-A22A933C840B}">
      <dgm:prSet/>
      <dgm:spPr/>
      <dgm:t>
        <a:bodyPr/>
        <a:lstStyle/>
        <a:p>
          <a:endParaRPr lang="en-US"/>
        </a:p>
      </dgm:t>
    </dgm:pt>
    <dgm:pt modelId="{0137BCC7-FCE8-4931-8EFE-83FBA5CBE273}" type="sibTrans" cxnId="{3A729859-D93F-46B2-983A-A22A933C840B}">
      <dgm:prSet/>
      <dgm:spPr/>
      <dgm:t>
        <a:bodyPr/>
        <a:lstStyle/>
        <a:p>
          <a:endParaRPr lang="en-US"/>
        </a:p>
      </dgm:t>
    </dgm:pt>
    <dgm:pt modelId="{72C12EB4-3FDD-4505-99CF-08325DC3CE8B}">
      <dgm:prSet/>
      <dgm:spPr/>
      <dgm:t>
        <a:bodyPr/>
        <a:lstStyle/>
        <a:p>
          <a:r>
            <a:rPr lang="en-US"/>
            <a:t>I guarantee that you will NEVER be asked to simply summarize the book!</a:t>
          </a:r>
        </a:p>
      </dgm:t>
    </dgm:pt>
    <dgm:pt modelId="{46593B99-D00A-4018-A41A-75DA60AA8739}" type="parTrans" cxnId="{0B4A44E4-8D97-41F4-BD45-8502B9C09D3F}">
      <dgm:prSet/>
      <dgm:spPr/>
      <dgm:t>
        <a:bodyPr/>
        <a:lstStyle/>
        <a:p>
          <a:endParaRPr lang="en-US"/>
        </a:p>
      </dgm:t>
    </dgm:pt>
    <dgm:pt modelId="{12438264-6FE8-4F99-890D-7E0797A0F286}" type="sibTrans" cxnId="{0B4A44E4-8D97-41F4-BD45-8502B9C09D3F}">
      <dgm:prSet/>
      <dgm:spPr/>
      <dgm:t>
        <a:bodyPr/>
        <a:lstStyle/>
        <a:p>
          <a:endParaRPr lang="en-US"/>
        </a:p>
      </dgm:t>
    </dgm:pt>
    <dgm:pt modelId="{983AA230-0D76-43E1-B3ED-DD4CE77DBD4B}">
      <dgm:prSet/>
      <dgm:spPr/>
      <dgm:t>
        <a:bodyPr/>
        <a:lstStyle/>
        <a:p>
          <a:r>
            <a:rPr lang="en-US"/>
            <a:t>4. When the prompt says, “the meaning of the work as a whole” – remember that it means THEME! </a:t>
          </a:r>
        </a:p>
      </dgm:t>
    </dgm:pt>
    <dgm:pt modelId="{89C9ACE4-1F7A-4BDD-9A90-A615FB99B00F}" type="parTrans" cxnId="{654B5C73-F643-40F8-B939-9A3440CB0B78}">
      <dgm:prSet/>
      <dgm:spPr/>
      <dgm:t>
        <a:bodyPr/>
        <a:lstStyle/>
        <a:p>
          <a:endParaRPr lang="en-US"/>
        </a:p>
      </dgm:t>
    </dgm:pt>
    <dgm:pt modelId="{DEBF0F15-1687-4D80-9CCC-7C5C0614839D}" type="sibTrans" cxnId="{654B5C73-F643-40F8-B939-9A3440CB0B78}">
      <dgm:prSet/>
      <dgm:spPr/>
      <dgm:t>
        <a:bodyPr/>
        <a:lstStyle/>
        <a:p>
          <a:endParaRPr lang="en-US"/>
        </a:p>
      </dgm:t>
    </dgm:pt>
    <dgm:pt modelId="{EC5F3C60-2807-41DC-BD48-9368E12D38BF}">
      <dgm:prSet/>
      <dgm:spPr/>
      <dgm:t>
        <a:bodyPr/>
        <a:lstStyle/>
        <a:p>
          <a:r>
            <a:rPr lang="en-US"/>
            <a:t>5. Briefly outline – remember our thesis, claims, evidence outlines? Do that. Then write!</a:t>
          </a:r>
        </a:p>
      </dgm:t>
    </dgm:pt>
    <dgm:pt modelId="{CEDE8D8C-0688-4A99-B9A2-6CAE9B2C3BA7}" type="parTrans" cxnId="{3DF5EAAA-FCB3-4411-9EE4-6418BAF7E5F8}">
      <dgm:prSet/>
      <dgm:spPr/>
      <dgm:t>
        <a:bodyPr/>
        <a:lstStyle/>
        <a:p>
          <a:endParaRPr lang="en-US"/>
        </a:p>
      </dgm:t>
    </dgm:pt>
    <dgm:pt modelId="{B946B616-F9C7-40F0-87EC-9586DF0F9A33}" type="sibTrans" cxnId="{3DF5EAAA-FCB3-4411-9EE4-6418BAF7E5F8}">
      <dgm:prSet/>
      <dgm:spPr/>
      <dgm:t>
        <a:bodyPr/>
        <a:lstStyle/>
        <a:p>
          <a:endParaRPr lang="en-US"/>
        </a:p>
      </dgm:t>
    </dgm:pt>
    <dgm:pt modelId="{53D03127-7434-4B84-B574-9083E0932E91}" type="pres">
      <dgm:prSet presAssocID="{746B86E3-3B46-4E66-9A93-C19A0A75C966}" presName="linear" presStyleCnt="0">
        <dgm:presLayoutVars>
          <dgm:animLvl val="lvl"/>
          <dgm:resizeHandles val="exact"/>
        </dgm:presLayoutVars>
      </dgm:prSet>
      <dgm:spPr/>
    </dgm:pt>
    <dgm:pt modelId="{71DFE27F-1DF2-4AF5-8DDA-FCAAC578F1B4}" type="pres">
      <dgm:prSet presAssocID="{F89A0CA7-9581-46AA-B7AC-AFAAB2B9FD7C}" presName="parentText" presStyleLbl="node1" presStyleIdx="0" presStyleCnt="3">
        <dgm:presLayoutVars>
          <dgm:chMax val="0"/>
          <dgm:bulletEnabled val="1"/>
        </dgm:presLayoutVars>
      </dgm:prSet>
      <dgm:spPr/>
    </dgm:pt>
    <dgm:pt modelId="{6438B8A8-FCC5-4BDD-B49D-919FDFB9E8B1}" type="pres">
      <dgm:prSet presAssocID="{F89A0CA7-9581-46AA-B7AC-AFAAB2B9FD7C}" presName="childText" presStyleLbl="revTx" presStyleIdx="0" presStyleCnt="1">
        <dgm:presLayoutVars>
          <dgm:bulletEnabled val="1"/>
        </dgm:presLayoutVars>
      </dgm:prSet>
      <dgm:spPr/>
    </dgm:pt>
    <dgm:pt modelId="{CE341B03-3604-4D5E-BA4A-EB22D1240C3C}" type="pres">
      <dgm:prSet presAssocID="{983AA230-0D76-43E1-B3ED-DD4CE77DBD4B}" presName="parentText" presStyleLbl="node1" presStyleIdx="1" presStyleCnt="3">
        <dgm:presLayoutVars>
          <dgm:chMax val="0"/>
          <dgm:bulletEnabled val="1"/>
        </dgm:presLayoutVars>
      </dgm:prSet>
      <dgm:spPr/>
    </dgm:pt>
    <dgm:pt modelId="{FCEFF998-F329-4A87-9448-6093DAF6BA48}" type="pres">
      <dgm:prSet presAssocID="{DEBF0F15-1687-4D80-9CCC-7C5C0614839D}" presName="spacer" presStyleCnt="0"/>
      <dgm:spPr/>
    </dgm:pt>
    <dgm:pt modelId="{F0FEC2C3-9D42-4877-9484-5AF394D3FED1}" type="pres">
      <dgm:prSet presAssocID="{EC5F3C60-2807-41DC-BD48-9368E12D38BF}" presName="parentText" presStyleLbl="node1" presStyleIdx="2" presStyleCnt="3">
        <dgm:presLayoutVars>
          <dgm:chMax val="0"/>
          <dgm:bulletEnabled val="1"/>
        </dgm:presLayoutVars>
      </dgm:prSet>
      <dgm:spPr/>
    </dgm:pt>
  </dgm:ptLst>
  <dgm:cxnLst>
    <dgm:cxn modelId="{EEFDCE38-0B44-43CB-AFEA-A49D3DF85F2F}" srcId="{746B86E3-3B46-4E66-9A93-C19A0A75C966}" destId="{F89A0CA7-9581-46AA-B7AC-AFAAB2B9FD7C}" srcOrd="0" destOrd="0" parTransId="{1DD11F6F-36D9-4BEE-A286-7CBBBE98CF2C}" sibTransId="{C4C96AC7-97B8-4448-B776-8E6ABE553D78}"/>
    <dgm:cxn modelId="{2FD9105F-B91C-4A0E-BAC7-3BE6696A9A5F}" type="presOf" srcId="{F89A0CA7-9581-46AA-B7AC-AFAAB2B9FD7C}" destId="{71DFE27F-1DF2-4AF5-8DDA-FCAAC578F1B4}" srcOrd="0" destOrd="0" presId="urn:microsoft.com/office/officeart/2005/8/layout/vList2"/>
    <dgm:cxn modelId="{654B5C73-F643-40F8-B939-9A3440CB0B78}" srcId="{746B86E3-3B46-4E66-9A93-C19A0A75C966}" destId="{983AA230-0D76-43E1-B3ED-DD4CE77DBD4B}" srcOrd="1" destOrd="0" parTransId="{89C9ACE4-1F7A-4BDD-9A90-A615FB99B00F}" sibTransId="{DEBF0F15-1687-4D80-9CCC-7C5C0614839D}"/>
    <dgm:cxn modelId="{3A729859-D93F-46B2-983A-A22A933C840B}" srcId="{F89A0CA7-9581-46AA-B7AC-AFAAB2B9FD7C}" destId="{9833E96C-B119-4399-9080-80A70D0F6A75}" srcOrd="0" destOrd="0" parTransId="{62695527-3E85-4898-8BD1-BA9B256FED8F}" sibTransId="{0137BCC7-FCE8-4931-8EFE-83FBA5CBE273}"/>
    <dgm:cxn modelId="{8F876899-2527-45D6-A984-8D45D367E6BC}" type="presOf" srcId="{EC5F3C60-2807-41DC-BD48-9368E12D38BF}" destId="{F0FEC2C3-9D42-4877-9484-5AF394D3FED1}" srcOrd="0" destOrd="0" presId="urn:microsoft.com/office/officeart/2005/8/layout/vList2"/>
    <dgm:cxn modelId="{3DF5EAAA-FCB3-4411-9EE4-6418BAF7E5F8}" srcId="{746B86E3-3B46-4E66-9A93-C19A0A75C966}" destId="{EC5F3C60-2807-41DC-BD48-9368E12D38BF}" srcOrd="2" destOrd="0" parTransId="{CEDE8D8C-0688-4A99-B9A2-6CAE9B2C3BA7}" sibTransId="{B946B616-F9C7-40F0-87EC-9586DF0F9A33}"/>
    <dgm:cxn modelId="{6D919ABB-B97D-4F5B-8D0B-96569EBFDF51}" type="presOf" srcId="{72C12EB4-3FDD-4505-99CF-08325DC3CE8B}" destId="{6438B8A8-FCC5-4BDD-B49D-919FDFB9E8B1}" srcOrd="0" destOrd="1" presId="urn:microsoft.com/office/officeart/2005/8/layout/vList2"/>
    <dgm:cxn modelId="{C80476C7-9795-48B5-B661-FE2BEF3BA532}" type="presOf" srcId="{746B86E3-3B46-4E66-9A93-C19A0A75C966}" destId="{53D03127-7434-4B84-B574-9083E0932E91}" srcOrd="0" destOrd="0" presId="urn:microsoft.com/office/officeart/2005/8/layout/vList2"/>
    <dgm:cxn modelId="{AE6677C7-C592-40F5-969E-F45F5844EA42}" type="presOf" srcId="{983AA230-0D76-43E1-B3ED-DD4CE77DBD4B}" destId="{CE341B03-3604-4D5E-BA4A-EB22D1240C3C}" srcOrd="0" destOrd="0" presId="urn:microsoft.com/office/officeart/2005/8/layout/vList2"/>
    <dgm:cxn modelId="{9A8F24DB-C0A7-4838-8527-CB78BF805BAE}" type="presOf" srcId="{9833E96C-B119-4399-9080-80A70D0F6A75}" destId="{6438B8A8-FCC5-4BDD-B49D-919FDFB9E8B1}" srcOrd="0" destOrd="0" presId="urn:microsoft.com/office/officeart/2005/8/layout/vList2"/>
    <dgm:cxn modelId="{0B4A44E4-8D97-41F4-BD45-8502B9C09D3F}" srcId="{F89A0CA7-9581-46AA-B7AC-AFAAB2B9FD7C}" destId="{72C12EB4-3FDD-4505-99CF-08325DC3CE8B}" srcOrd="1" destOrd="0" parTransId="{46593B99-D00A-4018-A41A-75DA60AA8739}" sibTransId="{12438264-6FE8-4F99-890D-7E0797A0F286}"/>
    <dgm:cxn modelId="{DECF31EF-C766-44CE-8985-0C299886FB05}" type="presParOf" srcId="{53D03127-7434-4B84-B574-9083E0932E91}" destId="{71DFE27F-1DF2-4AF5-8DDA-FCAAC578F1B4}" srcOrd="0" destOrd="0" presId="urn:microsoft.com/office/officeart/2005/8/layout/vList2"/>
    <dgm:cxn modelId="{EEEC73A5-E1A1-4BF8-98AE-4723105C720E}" type="presParOf" srcId="{53D03127-7434-4B84-B574-9083E0932E91}" destId="{6438B8A8-FCC5-4BDD-B49D-919FDFB9E8B1}" srcOrd="1" destOrd="0" presId="urn:microsoft.com/office/officeart/2005/8/layout/vList2"/>
    <dgm:cxn modelId="{805E67C2-083A-464B-B549-D5AD36C193BC}" type="presParOf" srcId="{53D03127-7434-4B84-B574-9083E0932E91}" destId="{CE341B03-3604-4D5E-BA4A-EB22D1240C3C}" srcOrd="2" destOrd="0" presId="urn:microsoft.com/office/officeart/2005/8/layout/vList2"/>
    <dgm:cxn modelId="{8F33D860-4468-490D-B963-663D6F9E4E59}" type="presParOf" srcId="{53D03127-7434-4B84-B574-9083E0932E91}" destId="{FCEFF998-F329-4A87-9448-6093DAF6BA48}" srcOrd="3" destOrd="0" presId="urn:microsoft.com/office/officeart/2005/8/layout/vList2"/>
    <dgm:cxn modelId="{9F64EAF6-6F4E-47D3-8D7A-B08169AD855B}" type="presParOf" srcId="{53D03127-7434-4B84-B574-9083E0932E91}" destId="{F0FEC2C3-9D42-4877-9484-5AF394D3FED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105A3-637A-4A70-8241-3D739C367A5D}">
      <dsp:nvSpPr>
        <dsp:cNvPr id="0" name=""/>
        <dsp:cNvSpPr/>
      </dsp:nvSpPr>
      <dsp:spPr>
        <a:xfrm>
          <a:off x="0" y="3220"/>
          <a:ext cx="6151562" cy="14172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EAD3E8-E6A9-426B-863D-58EC8DB63BF7}">
      <dsp:nvSpPr>
        <dsp:cNvPr id="0" name=""/>
        <dsp:cNvSpPr/>
      </dsp:nvSpPr>
      <dsp:spPr>
        <a:xfrm>
          <a:off x="428719" y="322102"/>
          <a:ext cx="780251" cy="77948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2C2467-9A31-4F93-9ED6-C5064954FCBB}">
      <dsp:nvSpPr>
        <dsp:cNvPr id="0" name=""/>
        <dsp:cNvSpPr/>
      </dsp:nvSpPr>
      <dsp:spPr>
        <a:xfrm>
          <a:off x="1637689" y="3220"/>
          <a:ext cx="4464269" cy="1505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367" tIns="159367" rIns="159367" bIns="159367" numCol="1" spcCol="1270" anchor="ctr" anchorCtr="0">
          <a:noAutofit/>
        </a:bodyPr>
        <a:lstStyle/>
        <a:p>
          <a:pPr marL="0" lvl="0" indent="0" algn="l" defTabSz="1244600">
            <a:lnSpc>
              <a:spcPct val="100000"/>
            </a:lnSpc>
            <a:spcBef>
              <a:spcPct val="0"/>
            </a:spcBef>
            <a:spcAft>
              <a:spcPct val="35000"/>
            </a:spcAft>
            <a:buNone/>
          </a:pPr>
          <a:r>
            <a:rPr lang="en-US" sz="2800" kern="1200" dirty="0"/>
            <a:t>Brainstorm list of worthy novels</a:t>
          </a:r>
        </a:p>
      </dsp:txBody>
      <dsp:txXfrm>
        <a:off x="1637689" y="3220"/>
        <a:ext cx="4464269" cy="1505831"/>
      </dsp:txXfrm>
    </dsp:sp>
    <dsp:sp modelId="{2E950D8A-0ED6-490B-A034-3B02A4733067}">
      <dsp:nvSpPr>
        <dsp:cNvPr id="0" name=""/>
        <dsp:cNvSpPr/>
      </dsp:nvSpPr>
      <dsp:spPr>
        <a:xfrm>
          <a:off x="0" y="1885509"/>
          <a:ext cx="6151562" cy="14172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CE25F7-76C0-4566-B02E-AA66B2833226}">
      <dsp:nvSpPr>
        <dsp:cNvPr id="0" name=""/>
        <dsp:cNvSpPr/>
      </dsp:nvSpPr>
      <dsp:spPr>
        <a:xfrm>
          <a:off x="428719" y="2204391"/>
          <a:ext cx="780251" cy="77948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050783-6B18-4B8D-9BE5-16E7A025E554}">
      <dsp:nvSpPr>
        <dsp:cNvPr id="0" name=""/>
        <dsp:cNvSpPr/>
      </dsp:nvSpPr>
      <dsp:spPr>
        <a:xfrm>
          <a:off x="1637689" y="1885509"/>
          <a:ext cx="4464269" cy="1505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367" tIns="159367" rIns="159367" bIns="159367" numCol="1" spcCol="1270" anchor="ctr" anchorCtr="0">
          <a:noAutofit/>
        </a:bodyPr>
        <a:lstStyle/>
        <a:p>
          <a:pPr marL="0" lvl="0" indent="0" algn="l" defTabSz="1244600">
            <a:lnSpc>
              <a:spcPct val="100000"/>
            </a:lnSpc>
            <a:spcBef>
              <a:spcPct val="0"/>
            </a:spcBef>
            <a:spcAft>
              <a:spcPct val="35000"/>
            </a:spcAft>
            <a:buNone/>
          </a:pPr>
          <a:r>
            <a:rPr lang="en-US" sz="2800" kern="1200" dirty="0"/>
            <a:t>Complete the Major Works Data Sheet for at least 2-3 novels or plays.</a:t>
          </a:r>
        </a:p>
      </dsp:txBody>
      <dsp:txXfrm>
        <a:off x="1637689" y="1885509"/>
        <a:ext cx="4464269" cy="1505831"/>
      </dsp:txXfrm>
    </dsp:sp>
    <dsp:sp modelId="{BCFCDAA5-86AF-481B-9C6E-D2BE672B6ED8}">
      <dsp:nvSpPr>
        <dsp:cNvPr id="0" name=""/>
        <dsp:cNvSpPr/>
      </dsp:nvSpPr>
      <dsp:spPr>
        <a:xfrm>
          <a:off x="0" y="3767798"/>
          <a:ext cx="6151562" cy="14172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433B02-DCD1-459C-B169-DE65C49819B8}">
      <dsp:nvSpPr>
        <dsp:cNvPr id="0" name=""/>
        <dsp:cNvSpPr/>
      </dsp:nvSpPr>
      <dsp:spPr>
        <a:xfrm>
          <a:off x="428719" y="4086680"/>
          <a:ext cx="780251" cy="77948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71F509-0AD9-457C-A279-B325DF4F3D99}">
      <dsp:nvSpPr>
        <dsp:cNvPr id="0" name=""/>
        <dsp:cNvSpPr/>
      </dsp:nvSpPr>
      <dsp:spPr>
        <a:xfrm>
          <a:off x="1637689" y="3767798"/>
          <a:ext cx="4464269" cy="1505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367" tIns="159367" rIns="159367" bIns="159367" numCol="1" spcCol="1270" anchor="ctr" anchorCtr="0">
          <a:noAutofit/>
        </a:bodyPr>
        <a:lstStyle/>
        <a:p>
          <a:pPr marL="0" lvl="0" indent="0" algn="l" defTabSz="1244600">
            <a:lnSpc>
              <a:spcPct val="100000"/>
            </a:lnSpc>
            <a:spcBef>
              <a:spcPct val="0"/>
            </a:spcBef>
            <a:spcAft>
              <a:spcPct val="35000"/>
            </a:spcAft>
            <a:buNone/>
          </a:pPr>
          <a:r>
            <a:rPr lang="en-US" sz="2800" kern="1200" dirty="0"/>
            <a:t>Review multiple times before the exam</a:t>
          </a:r>
        </a:p>
      </dsp:txBody>
      <dsp:txXfrm>
        <a:off x="1637689" y="3767798"/>
        <a:ext cx="4464269" cy="15058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E143D-9389-403C-97A2-318F0D49AD48}">
      <dsp:nvSpPr>
        <dsp:cNvPr id="0" name=""/>
        <dsp:cNvSpPr/>
      </dsp:nvSpPr>
      <dsp:spPr>
        <a:xfrm>
          <a:off x="23800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5BA90F-12FC-4E65-8F03-8543F6B4A702}">
      <dsp:nvSpPr>
        <dsp:cNvPr id="0" name=""/>
        <dsp:cNvSpPr/>
      </dsp:nvSpPr>
      <dsp:spPr>
        <a:xfrm>
          <a:off x="70398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marL="0" lvl="0" indent="0" algn="ctr" defTabSz="2489200">
            <a:lnSpc>
              <a:spcPct val="90000"/>
            </a:lnSpc>
            <a:spcBef>
              <a:spcPct val="0"/>
            </a:spcBef>
            <a:spcAft>
              <a:spcPct val="35000"/>
            </a:spcAft>
            <a:buNone/>
          </a:pPr>
          <a:r>
            <a:rPr lang="en-US" sz="5600" kern="1200" dirty="0"/>
            <a:t>Novels/Plays</a:t>
          </a:r>
        </a:p>
      </dsp:txBody>
      <dsp:txXfrm>
        <a:off x="781980" y="521673"/>
        <a:ext cx="4037829" cy="2507082"/>
      </dsp:txXfrm>
    </dsp:sp>
    <dsp:sp modelId="{AB38FA3D-A882-4F2C-9839-FCDE7639A972}">
      <dsp:nvSpPr>
        <dsp:cNvPr id="0" name=""/>
        <dsp:cNvSpPr/>
      </dsp:nvSpPr>
      <dsp:spPr>
        <a:xfrm>
          <a:off x="5363790" y="992"/>
          <a:ext cx="4193827" cy="26630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E2F6C2-856F-4428-BCE6-1EDFF43204EB}">
      <dsp:nvSpPr>
        <dsp:cNvPr id="0" name=""/>
        <dsp:cNvSpPr/>
      </dsp:nvSpPr>
      <dsp:spPr>
        <a:xfrm>
          <a:off x="5829771" y="443674"/>
          <a:ext cx="4193827" cy="26630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marL="0" lvl="0" indent="0" algn="ctr" defTabSz="2489200">
            <a:lnSpc>
              <a:spcPct val="90000"/>
            </a:lnSpc>
            <a:spcBef>
              <a:spcPct val="0"/>
            </a:spcBef>
            <a:spcAft>
              <a:spcPct val="35000"/>
            </a:spcAft>
            <a:buNone/>
          </a:pPr>
          <a:r>
            <a:rPr lang="en-US" sz="5600" kern="1200" dirty="0"/>
            <a:t>Which one?</a:t>
          </a:r>
        </a:p>
      </dsp:txBody>
      <dsp:txXfrm>
        <a:off x="5907770" y="521673"/>
        <a:ext cx="4037829" cy="25070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DFE27F-1DF2-4AF5-8DDA-FCAAC578F1B4}">
      <dsp:nvSpPr>
        <dsp:cNvPr id="0" name=""/>
        <dsp:cNvSpPr/>
      </dsp:nvSpPr>
      <dsp:spPr>
        <a:xfrm>
          <a:off x="0" y="63505"/>
          <a:ext cx="5607050" cy="1221041"/>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3. Read the question/prompt. Read the question/prompt. Read the question/prompt.</a:t>
          </a:r>
        </a:p>
      </dsp:txBody>
      <dsp:txXfrm>
        <a:off x="59606" y="123111"/>
        <a:ext cx="5487838" cy="1101829"/>
      </dsp:txXfrm>
    </dsp:sp>
    <dsp:sp modelId="{6438B8A8-FCC5-4BDD-B49D-919FDFB9E8B1}">
      <dsp:nvSpPr>
        <dsp:cNvPr id="0" name=""/>
        <dsp:cNvSpPr/>
      </dsp:nvSpPr>
      <dsp:spPr>
        <a:xfrm>
          <a:off x="0" y="1284546"/>
          <a:ext cx="5607050" cy="1071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Do you see what I did there? Read the question multiple times to determine what is asking you. </a:t>
          </a:r>
        </a:p>
        <a:p>
          <a:pPr marL="171450" lvl="1" indent="-171450" algn="l" defTabSz="800100">
            <a:lnSpc>
              <a:spcPct val="90000"/>
            </a:lnSpc>
            <a:spcBef>
              <a:spcPct val="0"/>
            </a:spcBef>
            <a:spcAft>
              <a:spcPct val="20000"/>
            </a:spcAft>
            <a:buChar char="•"/>
          </a:pPr>
          <a:r>
            <a:rPr lang="en-US" sz="1800" kern="1200"/>
            <a:t>I guarantee that you will NEVER be asked to simply summarize the book!</a:t>
          </a:r>
        </a:p>
      </dsp:txBody>
      <dsp:txXfrm>
        <a:off x="0" y="1284546"/>
        <a:ext cx="5607050" cy="1071225"/>
      </dsp:txXfrm>
    </dsp:sp>
    <dsp:sp modelId="{CE341B03-3604-4D5E-BA4A-EB22D1240C3C}">
      <dsp:nvSpPr>
        <dsp:cNvPr id="0" name=""/>
        <dsp:cNvSpPr/>
      </dsp:nvSpPr>
      <dsp:spPr>
        <a:xfrm>
          <a:off x="0" y="2355771"/>
          <a:ext cx="5607050" cy="1221041"/>
        </a:xfrm>
        <a:prstGeom prst="round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4. When the prompt says, “the meaning of the work as a whole” – remember that it means THEME! </a:t>
          </a:r>
        </a:p>
      </dsp:txBody>
      <dsp:txXfrm>
        <a:off x="59606" y="2415377"/>
        <a:ext cx="5487838" cy="1101829"/>
      </dsp:txXfrm>
    </dsp:sp>
    <dsp:sp modelId="{F0FEC2C3-9D42-4877-9484-5AF394D3FED1}">
      <dsp:nvSpPr>
        <dsp:cNvPr id="0" name=""/>
        <dsp:cNvSpPr/>
      </dsp:nvSpPr>
      <dsp:spPr>
        <a:xfrm>
          <a:off x="0" y="3643053"/>
          <a:ext cx="5607050" cy="1221041"/>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5. Briefly outline – remember our thesis, claims, evidence outlines? Do that. Then write!</a:t>
          </a:r>
        </a:p>
      </dsp:txBody>
      <dsp:txXfrm>
        <a:off x="59606" y="3702659"/>
        <a:ext cx="5487838" cy="110182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7A6F1D-E7AB-4D1E-9B1C-C80A4CC60D2A}"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80A49D-0A19-461F-B29E-31158CBBF96E}" type="slidenum">
              <a:rPr lang="en-US" smtClean="0"/>
              <a:t>‹#›</a:t>
            </a:fld>
            <a:endParaRPr lang="en-US"/>
          </a:p>
        </p:txBody>
      </p:sp>
    </p:spTree>
    <p:extLst>
      <p:ext uri="{BB962C8B-B14F-4D97-AF65-F5344CB8AC3E}">
        <p14:creationId xmlns:p14="http://schemas.microsoft.com/office/powerpoint/2010/main" val="3951762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Drop link to Tydings’ </a:t>
            </a:r>
            <a:r>
              <a:rPr lang="en-US" dirty="0" err="1"/>
              <a:t>weebly</a:t>
            </a:r>
            <a:r>
              <a:rPr lang="en-US" dirty="0"/>
              <a:t> with all documents in the chat</a:t>
            </a:r>
          </a:p>
        </p:txBody>
      </p:sp>
      <p:sp>
        <p:nvSpPr>
          <p:cNvPr id="4" name="Slide Number Placeholder 3"/>
          <p:cNvSpPr>
            <a:spLocks noGrp="1"/>
          </p:cNvSpPr>
          <p:nvPr>
            <p:ph type="sldNum" sz="quarter" idx="5"/>
          </p:nvPr>
        </p:nvSpPr>
        <p:spPr/>
        <p:txBody>
          <a:bodyPr/>
          <a:lstStyle/>
          <a:p>
            <a:fld id="{2980A49D-0A19-461F-B29E-31158CBBF96E}" type="slidenum">
              <a:rPr lang="en-US" smtClean="0"/>
              <a:t>3</a:t>
            </a:fld>
            <a:endParaRPr lang="en-US"/>
          </a:p>
        </p:txBody>
      </p:sp>
    </p:spTree>
    <p:extLst>
      <p:ext uri="{BB962C8B-B14F-4D97-AF65-F5344CB8AC3E}">
        <p14:creationId xmlns:p14="http://schemas.microsoft.com/office/powerpoint/2010/main" val="3477825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4/19/2021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4/19/2021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4/19/2021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2603-1B3D-4011-9F54-70D7F0177E30}"/>
              </a:ext>
            </a:extLst>
          </p:cNvPr>
          <p:cNvSpPr>
            <a:spLocks noGrp="1"/>
          </p:cNvSpPr>
          <p:nvPr>
            <p:ph type="ctrTitle"/>
          </p:nvPr>
        </p:nvSpPr>
        <p:spPr/>
        <p:txBody>
          <a:bodyPr/>
          <a:lstStyle/>
          <a:p>
            <a:r>
              <a:rPr lang="en-US" dirty="0"/>
              <a:t>AP Review Session 2</a:t>
            </a:r>
          </a:p>
        </p:txBody>
      </p:sp>
      <p:sp>
        <p:nvSpPr>
          <p:cNvPr id="3" name="Subtitle 2">
            <a:extLst>
              <a:ext uri="{FF2B5EF4-FFF2-40B4-BE49-F238E27FC236}">
                <a16:creationId xmlns:a16="http://schemas.microsoft.com/office/drawing/2014/main" id="{94CAF5B2-ECC5-4685-B587-3EE10676E710}"/>
              </a:ext>
            </a:extLst>
          </p:cNvPr>
          <p:cNvSpPr>
            <a:spLocks noGrp="1"/>
          </p:cNvSpPr>
          <p:nvPr>
            <p:ph type="subTitle" idx="1"/>
          </p:nvPr>
        </p:nvSpPr>
        <p:spPr/>
        <p:txBody>
          <a:bodyPr/>
          <a:lstStyle/>
          <a:p>
            <a:r>
              <a:rPr lang="en-US" dirty="0"/>
              <a:t>Q3 Preparation</a:t>
            </a:r>
          </a:p>
        </p:txBody>
      </p:sp>
    </p:spTree>
    <p:extLst>
      <p:ext uri="{BB962C8B-B14F-4D97-AF65-F5344CB8AC3E}">
        <p14:creationId xmlns:p14="http://schemas.microsoft.com/office/powerpoint/2010/main" val="236718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6CF8B-EB71-4BA4-A35A-D68480957EDA}"/>
              </a:ext>
            </a:extLst>
          </p:cNvPr>
          <p:cNvSpPr>
            <a:spLocks noGrp="1"/>
          </p:cNvSpPr>
          <p:nvPr>
            <p:ph type="title"/>
          </p:nvPr>
        </p:nvSpPr>
        <p:spPr/>
        <p:txBody>
          <a:bodyPr/>
          <a:lstStyle/>
          <a:p>
            <a:r>
              <a:rPr lang="en-US" dirty="0"/>
              <a:t>What is Q3 on the AP Lit exam?</a:t>
            </a:r>
          </a:p>
        </p:txBody>
      </p:sp>
      <p:sp>
        <p:nvSpPr>
          <p:cNvPr id="3" name="Content Placeholder 2">
            <a:extLst>
              <a:ext uri="{FF2B5EF4-FFF2-40B4-BE49-F238E27FC236}">
                <a16:creationId xmlns:a16="http://schemas.microsoft.com/office/drawing/2014/main" id="{E7E33EE0-B029-4356-AC93-AF190192F42E}"/>
              </a:ext>
            </a:extLst>
          </p:cNvPr>
          <p:cNvSpPr>
            <a:spLocks noGrp="1"/>
          </p:cNvSpPr>
          <p:nvPr>
            <p:ph idx="1"/>
          </p:nvPr>
        </p:nvSpPr>
        <p:spPr/>
        <p:txBody>
          <a:bodyPr>
            <a:normAutofit fontScale="92500" lnSpcReduction="20000"/>
          </a:bodyPr>
          <a:lstStyle/>
          <a:p>
            <a:r>
              <a:rPr lang="en-US" sz="2400" dirty="0"/>
              <a:t>The last of 3 essay prompts that has you respond to a prompt that could apply to most pieces of literature you’ve read in honors/AP English classes.</a:t>
            </a:r>
          </a:p>
          <a:p>
            <a:r>
              <a:rPr lang="en-US" sz="2400" dirty="0"/>
              <a:t>While they will give you suggested titles, these are NOT the only ones from which to choose. You can write about any thoughtful piece of literature that can help you illustrate a response to the prompt.</a:t>
            </a:r>
          </a:p>
          <a:p>
            <a:r>
              <a:rPr lang="en-US" sz="2400" dirty="0"/>
              <a:t>If you are worried about forgetting all that you prepared for regarding this question, do it first. You do not have to respond to the essay questions in order.</a:t>
            </a:r>
          </a:p>
          <a:p>
            <a:pPr marL="0" indent="0">
              <a:buNone/>
            </a:pPr>
            <a:endParaRPr lang="en-US" dirty="0"/>
          </a:p>
          <a:p>
            <a:endParaRPr lang="en-US" dirty="0"/>
          </a:p>
        </p:txBody>
      </p:sp>
    </p:spTree>
    <p:extLst>
      <p:ext uri="{BB962C8B-B14F-4D97-AF65-F5344CB8AC3E}">
        <p14:creationId xmlns:p14="http://schemas.microsoft.com/office/powerpoint/2010/main" val="372904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C8ADB-4CF9-4DB3-89D2-E7AD3F73981C}"/>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a:t>Major Works Data sheet</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08A1476-31C3-4C67-9BB5-4584617C74A0}"/>
              </a:ext>
            </a:extLst>
          </p:cNvPr>
          <p:cNvGraphicFramePr>
            <a:graphicFrameLocks noGrp="1"/>
          </p:cNvGraphicFramePr>
          <p:nvPr>
            <p:ph idx="1"/>
            <p:extLst>
              <p:ext uri="{D42A27DB-BD31-4B8C-83A1-F6EECF244321}">
                <p14:modId xmlns:p14="http://schemas.microsoft.com/office/powerpoint/2010/main" val="2026503798"/>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499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91496-55B2-4368-8C74-5FE670FEDE78}"/>
              </a:ext>
            </a:extLst>
          </p:cNvPr>
          <p:cNvSpPr>
            <a:spLocks noGrp="1"/>
          </p:cNvSpPr>
          <p:nvPr>
            <p:ph type="title"/>
          </p:nvPr>
        </p:nvSpPr>
        <p:spPr>
          <a:xfrm>
            <a:off x="2231136" y="964692"/>
            <a:ext cx="7729728" cy="1188720"/>
          </a:xfrm>
        </p:spPr>
        <p:txBody>
          <a:bodyPr>
            <a:normAutofit/>
          </a:bodyPr>
          <a:lstStyle/>
          <a:p>
            <a:r>
              <a:rPr lang="en-US" dirty="0"/>
              <a:t>Let’s start one together…</a:t>
            </a:r>
          </a:p>
        </p:txBody>
      </p:sp>
      <p:graphicFrame>
        <p:nvGraphicFramePr>
          <p:cNvPr id="5" name="Content Placeholder 2">
            <a:extLst>
              <a:ext uri="{FF2B5EF4-FFF2-40B4-BE49-F238E27FC236}">
                <a16:creationId xmlns:a16="http://schemas.microsoft.com/office/drawing/2014/main" id="{7DC3E52E-9156-48FF-913D-30B33AACBB0E}"/>
              </a:ext>
            </a:extLst>
          </p:cNvPr>
          <p:cNvGraphicFramePr>
            <a:graphicFrameLocks noGrp="1"/>
          </p:cNvGraphicFramePr>
          <p:nvPr>
            <p:ph idx="1"/>
            <p:extLst>
              <p:ext uri="{D42A27DB-BD31-4B8C-83A1-F6EECF244321}">
                <p14:modId xmlns:p14="http://schemas.microsoft.com/office/powerpoint/2010/main" val="4173866361"/>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6484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56A3A-036C-4B36-9E14-5634067F9E97}"/>
              </a:ext>
            </a:extLst>
          </p:cNvPr>
          <p:cNvSpPr>
            <a:spLocks noGrp="1"/>
          </p:cNvSpPr>
          <p:nvPr>
            <p:ph type="title"/>
          </p:nvPr>
        </p:nvSpPr>
        <p:spPr>
          <a:xfrm>
            <a:off x="5445496" y="978776"/>
            <a:ext cx="5925310" cy="1174991"/>
          </a:xfrm>
        </p:spPr>
        <p:txBody>
          <a:bodyPr>
            <a:normAutofit/>
          </a:bodyPr>
          <a:lstStyle/>
          <a:p>
            <a:r>
              <a:rPr lang="en-US" sz="2400"/>
              <a:t>Tips for Responding to Q3</a:t>
            </a:r>
          </a:p>
        </p:txBody>
      </p:sp>
      <p:pic>
        <p:nvPicPr>
          <p:cNvPr id="5" name="Picture 4" descr="Close up of heart shaped pages of a book">
            <a:extLst>
              <a:ext uri="{FF2B5EF4-FFF2-40B4-BE49-F238E27FC236}">
                <a16:creationId xmlns:a16="http://schemas.microsoft.com/office/drawing/2014/main" id="{B6E0B11F-3BBF-4967-956F-8BCD4BDB892D}"/>
              </a:ext>
            </a:extLst>
          </p:cNvPr>
          <p:cNvPicPr>
            <a:picLocks noChangeAspect="1"/>
          </p:cNvPicPr>
          <p:nvPr/>
        </p:nvPicPr>
        <p:blipFill rotWithShape="1">
          <a:blip r:embed="rId2"/>
          <a:srcRect l="27682" r="26987" b="-1"/>
          <a:stretch/>
        </p:blipFill>
        <p:spPr>
          <a:xfrm>
            <a:off x="20" y="10"/>
            <a:ext cx="4657325" cy="6857990"/>
          </a:xfrm>
          <a:prstGeom prst="rect">
            <a:avLst/>
          </a:prstGeom>
        </p:spPr>
      </p:pic>
      <p:sp>
        <p:nvSpPr>
          <p:cNvPr id="3" name="Content Placeholder 2">
            <a:extLst>
              <a:ext uri="{FF2B5EF4-FFF2-40B4-BE49-F238E27FC236}">
                <a16:creationId xmlns:a16="http://schemas.microsoft.com/office/drawing/2014/main" id="{8DCCB14E-BB1C-4034-9539-DDAD4809417A}"/>
              </a:ext>
            </a:extLst>
          </p:cNvPr>
          <p:cNvSpPr>
            <a:spLocks noGrp="1"/>
          </p:cNvSpPr>
          <p:nvPr>
            <p:ph idx="1"/>
          </p:nvPr>
        </p:nvSpPr>
        <p:spPr>
          <a:xfrm>
            <a:off x="5445496" y="2640692"/>
            <a:ext cx="5925310" cy="3255252"/>
          </a:xfrm>
        </p:spPr>
        <p:txBody>
          <a:bodyPr>
            <a:normAutofit/>
          </a:bodyPr>
          <a:lstStyle/>
          <a:p>
            <a:pPr marL="0" lvl="0" indent="0">
              <a:buNone/>
            </a:pPr>
            <a:r>
              <a:rPr lang="en-US" dirty="0"/>
              <a:t>1.  Choose a book you know well. </a:t>
            </a:r>
          </a:p>
          <a:p>
            <a:pPr lvl="1"/>
            <a:r>
              <a:rPr lang="en-US" dirty="0"/>
              <a:t>Not just the characters, but complexities within relationships among characters; </a:t>
            </a:r>
          </a:p>
          <a:p>
            <a:pPr lvl="1"/>
            <a:r>
              <a:rPr lang="en-US" dirty="0"/>
              <a:t>not just plot, but how plot is impacted by setting, conflict, character choices, etc. and how plot influences those elements</a:t>
            </a:r>
          </a:p>
          <a:p>
            <a:pPr marL="0" lvl="0" indent="0">
              <a:buNone/>
            </a:pPr>
            <a:r>
              <a:rPr lang="en-US" dirty="0"/>
              <a:t>2. Identify a significant insight into the theme of the book. </a:t>
            </a:r>
          </a:p>
          <a:p>
            <a:pPr lvl="1"/>
            <a:r>
              <a:rPr lang="en-US" dirty="0"/>
              <a:t>Books have multiple themes and you don’t need to identify them all, but be able to articulate those that are significant so that no matter the prompt, any one of them can be used to address the prompt</a:t>
            </a:r>
          </a:p>
        </p:txBody>
      </p:sp>
    </p:spTree>
    <p:extLst>
      <p:ext uri="{BB962C8B-B14F-4D97-AF65-F5344CB8AC3E}">
        <p14:creationId xmlns:p14="http://schemas.microsoft.com/office/powerpoint/2010/main" val="249931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09D63-BD0E-46AA-A6A0-86A3C7808B80}"/>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a:solidFill>
                  <a:schemeClr val="bg1"/>
                </a:solidFill>
              </a:rPr>
              <a:t>Q3 Tips, cont.</a:t>
            </a:r>
          </a:p>
        </p:txBody>
      </p:sp>
      <p:graphicFrame>
        <p:nvGraphicFramePr>
          <p:cNvPr id="5" name="Content Placeholder 2">
            <a:extLst>
              <a:ext uri="{FF2B5EF4-FFF2-40B4-BE49-F238E27FC236}">
                <a16:creationId xmlns:a16="http://schemas.microsoft.com/office/drawing/2014/main" id="{DC36CFC3-5D0D-4F0F-9F16-872E4DAE8068}"/>
              </a:ext>
            </a:extLst>
          </p:cNvPr>
          <p:cNvGraphicFramePr>
            <a:graphicFrameLocks noGrp="1"/>
          </p:cNvGraphicFramePr>
          <p:nvPr>
            <p:ph idx="1"/>
            <p:extLst>
              <p:ext uri="{D42A27DB-BD31-4B8C-83A1-F6EECF244321}">
                <p14:modId xmlns:p14="http://schemas.microsoft.com/office/powerpoint/2010/main" val="2099751632"/>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591922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376</Words>
  <Application>Microsoft Office PowerPoint</Application>
  <PresentationFormat>Widescreen</PresentationFormat>
  <Paragraphs>27</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Parcel</vt:lpstr>
      <vt:lpstr>AP Review Session 2</vt:lpstr>
      <vt:lpstr>What is Q3 on the AP Lit exam?</vt:lpstr>
      <vt:lpstr>Major Works Data sheet</vt:lpstr>
      <vt:lpstr>Let’s start one together…</vt:lpstr>
      <vt:lpstr>Tips for Responding to Q3</vt:lpstr>
      <vt:lpstr>Q3 Tips,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Review Session 2</dc:title>
  <dc:creator>Sylvia Spruill</dc:creator>
  <cp:lastModifiedBy>Michael Tydings</cp:lastModifiedBy>
  <cp:revision>2</cp:revision>
  <dcterms:created xsi:type="dcterms:W3CDTF">2021-04-19T01:31:15Z</dcterms:created>
  <dcterms:modified xsi:type="dcterms:W3CDTF">2021-04-19T18:47:18Z</dcterms:modified>
</cp:coreProperties>
</file>