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82" r:id="rId3"/>
    <p:sldId id="283" r:id="rId4"/>
    <p:sldId id="284" r:id="rId5"/>
    <p:sldId id="285" r:id="rId6"/>
    <p:sldId id="287" r:id="rId7"/>
    <p:sldId id="291" r:id="rId8"/>
    <p:sldId id="257" r:id="rId9"/>
    <p:sldId id="286" r:id="rId10"/>
    <p:sldId id="290" r:id="rId11"/>
    <p:sldId id="292" r:id="rId12"/>
    <p:sldId id="28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E1AC4A-A759-45C2-B938-DAFB7C4308A7}" v="160" dt="2021-04-25T17:25:44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AE95C-4040-4821-A6FF-5167418D917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E9175D7-D065-4839-9275-7217D0E195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Respond to prompt w/thesis, claims, and evidence (10 minutes)</a:t>
          </a:r>
        </a:p>
      </dgm:t>
    </dgm:pt>
    <dgm:pt modelId="{E0C43588-D187-410E-B520-19EC71322BAC}" type="parTrans" cxnId="{80DD42BB-B1CF-4449-B602-87A126003B1E}">
      <dgm:prSet/>
      <dgm:spPr/>
      <dgm:t>
        <a:bodyPr/>
        <a:lstStyle/>
        <a:p>
          <a:endParaRPr lang="en-US"/>
        </a:p>
      </dgm:t>
    </dgm:pt>
    <dgm:pt modelId="{88B83A72-9C46-4EF2-838B-39D2EFA3B0B4}" type="sibTrans" cxnId="{80DD42BB-B1CF-4449-B602-87A126003B1E}">
      <dgm:prSet/>
      <dgm:spPr/>
      <dgm:t>
        <a:bodyPr/>
        <a:lstStyle/>
        <a:p>
          <a:endParaRPr lang="en-US"/>
        </a:p>
      </dgm:t>
    </dgm:pt>
    <dgm:pt modelId="{79D17267-0CF7-442D-9C71-B4B7DF6893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sample essay responses w/rubric</a:t>
          </a:r>
        </a:p>
      </dgm:t>
    </dgm:pt>
    <dgm:pt modelId="{55D37710-9297-429D-82BB-8B0A7BFED32D}" type="parTrans" cxnId="{21F0CE54-8483-4E09-9B70-43DC181D1257}">
      <dgm:prSet/>
      <dgm:spPr/>
      <dgm:t>
        <a:bodyPr/>
        <a:lstStyle/>
        <a:p>
          <a:endParaRPr lang="en-US"/>
        </a:p>
      </dgm:t>
    </dgm:pt>
    <dgm:pt modelId="{9FAC377C-C7CF-4D2E-9785-77B7669FB3C0}" type="sibTrans" cxnId="{21F0CE54-8483-4E09-9B70-43DC181D1257}">
      <dgm:prSet/>
      <dgm:spPr/>
      <dgm:t>
        <a:bodyPr/>
        <a:lstStyle/>
        <a:p>
          <a:endParaRPr lang="en-US"/>
        </a:p>
      </dgm:t>
    </dgm:pt>
    <dgm:pt modelId="{3A2CD445-0C41-44A3-BD6D-B64077CB71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Reflect</a:t>
          </a:r>
        </a:p>
      </dgm:t>
    </dgm:pt>
    <dgm:pt modelId="{95E79ED2-7E9C-4F75-B99D-E1512AFE2D1A}" type="parTrans" cxnId="{30477577-E51A-4798-BDD7-C12A1D740B07}">
      <dgm:prSet/>
      <dgm:spPr/>
      <dgm:t>
        <a:bodyPr/>
        <a:lstStyle/>
        <a:p>
          <a:endParaRPr lang="en-US"/>
        </a:p>
      </dgm:t>
    </dgm:pt>
    <dgm:pt modelId="{83DD5223-9580-465C-B203-0E9B73B64B04}" type="sibTrans" cxnId="{30477577-E51A-4798-BDD7-C12A1D740B07}">
      <dgm:prSet/>
      <dgm:spPr/>
      <dgm:t>
        <a:bodyPr/>
        <a:lstStyle/>
        <a:p>
          <a:endParaRPr lang="en-US"/>
        </a:p>
      </dgm:t>
    </dgm:pt>
    <dgm:pt modelId="{1732BDED-AEF7-4FDB-976C-5F71F933AFC4}" type="pres">
      <dgm:prSet presAssocID="{F47AE95C-4040-4821-A6FF-5167418D917D}" presName="root" presStyleCnt="0">
        <dgm:presLayoutVars>
          <dgm:dir/>
          <dgm:resizeHandles val="exact"/>
        </dgm:presLayoutVars>
      </dgm:prSet>
      <dgm:spPr/>
    </dgm:pt>
    <dgm:pt modelId="{2083C7A8-B9C6-4A9E-AB68-DCA311163C35}" type="pres">
      <dgm:prSet presAssocID="{4E9175D7-D065-4839-9275-7217D0E19524}" presName="compNode" presStyleCnt="0"/>
      <dgm:spPr/>
    </dgm:pt>
    <dgm:pt modelId="{EFB91F9E-A502-4600-84FB-B63FDCAA8755}" type="pres">
      <dgm:prSet presAssocID="{4E9175D7-D065-4839-9275-7217D0E19524}" presName="bgRect" presStyleLbl="bgShp" presStyleIdx="0" presStyleCnt="3"/>
      <dgm:spPr/>
    </dgm:pt>
    <dgm:pt modelId="{6675B759-8F58-4489-A81A-850D7539366B}" type="pres">
      <dgm:prSet presAssocID="{4E9175D7-D065-4839-9275-7217D0E1952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57F4966-E130-4F29-A77A-55819DBC0A90}" type="pres">
      <dgm:prSet presAssocID="{4E9175D7-D065-4839-9275-7217D0E19524}" presName="spaceRect" presStyleCnt="0"/>
      <dgm:spPr/>
    </dgm:pt>
    <dgm:pt modelId="{5B5F537A-47EB-42DB-8DB1-4E8B0F48B675}" type="pres">
      <dgm:prSet presAssocID="{4E9175D7-D065-4839-9275-7217D0E19524}" presName="parTx" presStyleLbl="revTx" presStyleIdx="0" presStyleCnt="3">
        <dgm:presLayoutVars>
          <dgm:chMax val="0"/>
          <dgm:chPref val="0"/>
        </dgm:presLayoutVars>
      </dgm:prSet>
      <dgm:spPr/>
    </dgm:pt>
    <dgm:pt modelId="{555BD295-0C90-4AAF-8372-B98A74C41ABA}" type="pres">
      <dgm:prSet presAssocID="{88B83A72-9C46-4EF2-838B-39D2EFA3B0B4}" presName="sibTrans" presStyleCnt="0"/>
      <dgm:spPr/>
    </dgm:pt>
    <dgm:pt modelId="{416E17F3-C11E-40CA-B8A0-535EF0CB21D0}" type="pres">
      <dgm:prSet presAssocID="{79D17267-0CF7-442D-9C71-B4B7DF689326}" presName="compNode" presStyleCnt="0"/>
      <dgm:spPr/>
    </dgm:pt>
    <dgm:pt modelId="{7A078453-0C42-4111-A9F8-C90A03D68A2A}" type="pres">
      <dgm:prSet presAssocID="{79D17267-0CF7-442D-9C71-B4B7DF689326}" presName="bgRect" presStyleLbl="bgShp" presStyleIdx="1" presStyleCnt="3"/>
      <dgm:spPr/>
    </dgm:pt>
    <dgm:pt modelId="{22EC5E4C-5341-4F81-B849-6819D0189D18}" type="pres">
      <dgm:prSet presAssocID="{79D17267-0CF7-442D-9C71-B4B7DF6893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BACD94C-641D-4E7E-8E4E-B8F1CC9EFFA5}" type="pres">
      <dgm:prSet presAssocID="{79D17267-0CF7-442D-9C71-B4B7DF689326}" presName="spaceRect" presStyleCnt="0"/>
      <dgm:spPr/>
    </dgm:pt>
    <dgm:pt modelId="{2A51BED9-C518-49A9-B664-7E10DEB4EB06}" type="pres">
      <dgm:prSet presAssocID="{79D17267-0CF7-442D-9C71-B4B7DF689326}" presName="parTx" presStyleLbl="revTx" presStyleIdx="1" presStyleCnt="3">
        <dgm:presLayoutVars>
          <dgm:chMax val="0"/>
          <dgm:chPref val="0"/>
        </dgm:presLayoutVars>
      </dgm:prSet>
      <dgm:spPr/>
    </dgm:pt>
    <dgm:pt modelId="{4CD6C85A-22E1-4CE7-AB03-06D4247FACF2}" type="pres">
      <dgm:prSet presAssocID="{9FAC377C-C7CF-4D2E-9785-77B7669FB3C0}" presName="sibTrans" presStyleCnt="0"/>
      <dgm:spPr/>
    </dgm:pt>
    <dgm:pt modelId="{F37A4470-283A-4950-AA30-749E16841DD0}" type="pres">
      <dgm:prSet presAssocID="{3A2CD445-0C41-44A3-BD6D-B64077CB71A5}" presName="compNode" presStyleCnt="0"/>
      <dgm:spPr/>
    </dgm:pt>
    <dgm:pt modelId="{DA1B3CBB-FE02-4549-8B00-189976A9932A}" type="pres">
      <dgm:prSet presAssocID="{3A2CD445-0C41-44A3-BD6D-B64077CB71A5}" presName="bgRect" presStyleLbl="bgShp" presStyleIdx="2" presStyleCnt="3"/>
      <dgm:spPr/>
    </dgm:pt>
    <dgm:pt modelId="{09AB6020-231A-428F-B134-F8899FCC76C3}" type="pres">
      <dgm:prSet presAssocID="{3A2CD445-0C41-44A3-BD6D-B64077CB71A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E1F590C-C174-457F-BA6B-70470AFE76A1}" type="pres">
      <dgm:prSet presAssocID="{3A2CD445-0C41-44A3-BD6D-B64077CB71A5}" presName="spaceRect" presStyleCnt="0"/>
      <dgm:spPr/>
    </dgm:pt>
    <dgm:pt modelId="{048A6F47-8F0D-4069-A22D-F063BD4A1035}" type="pres">
      <dgm:prSet presAssocID="{3A2CD445-0C41-44A3-BD6D-B64077CB71A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F0CE54-8483-4E09-9B70-43DC181D1257}" srcId="{F47AE95C-4040-4821-A6FF-5167418D917D}" destId="{79D17267-0CF7-442D-9C71-B4B7DF689326}" srcOrd="1" destOrd="0" parTransId="{55D37710-9297-429D-82BB-8B0A7BFED32D}" sibTransId="{9FAC377C-C7CF-4D2E-9785-77B7669FB3C0}"/>
    <dgm:cxn modelId="{30477577-E51A-4798-BDD7-C12A1D740B07}" srcId="{F47AE95C-4040-4821-A6FF-5167418D917D}" destId="{3A2CD445-0C41-44A3-BD6D-B64077CB71A5}" srcOrd="2" destOrd="0" parTransId="{95E79ED2-7E9C-4F75-B99D-E1512AFE2D1A}" sibTransId="{83DD5223-9580-465C-B203-0E9B73B64B04}"/>
    <dgm:cxn modelId="{DEE0759B-FC5F-4C4A-9F87-56FAA89A02F0}" type="presOf" srcId="{79D17267-0CF7-442D-9C71-B4B7DF689326}" destId="{2A51BED9-C518-49A9-B664-7E10DEB4EB06}" srcOrd="0" destOrd="0" presId="urn:microsoft.com/office/officeart/2018/2/layout/IconVerticalSolidList"/>
    <dgm:cxn modelId="{64BED9B0-E545-428E-9EFA-738483CF3762}" type="presOf" srcId="{F47AE95C-4040-4821-A6FF-5167418D917D}" destId="{1732BDED-AEF7-4FDB-976C-5F71F933AFC4}" srcOrd="0" destOrd="0" presId="urn:microsoft.com/office/officeart/2018/2/layout/IconVerticalSolidList"/>
    <dgm:cxn modelId="{80DD42BB-B1CF-4449-B602-87A126003B1E}" srcId="{F47AE95C-4040-4821-A6FF-5167418D917D}" destId="{4E9175D7-D065-4839-9275-7217D0E19524}" srcOrd="0" destOrd="0" parTransId="{E0C43588-D187-410E-B520-19EC71322BAC}" sibTransId="{88B83A72-9C46-4EF2-838B-39D2EFA3B0B4}"/>
    <dgm:cxn modelId="{764AEBFB-EC13-4D09-831F-26F424C37175}" type="presOf" srcId="{3A2CD445-0C41-44A3-BD6D-B64077CB71A5}" destId="{048A6F47-8F0D-4069-A22D-F063BD4A1035}" srcOrd="0" destOrd="0" presId="urn:microsoft.com/office/officeart/2018/2/layout/IconVerticalSolidList"/>
    <dgm:cxn modelId="{398D52FE-D463-4481-AE3A-7F8695426EE8}" type="presOf" srcId="{4E9175D7-D065-4839-9275-7217D0E19524}" destId="{5B5F537A-47EB-42DB-8DB1-4E8B0F48B675}" srcOrd="0" destOrd="0" presId="urn:microsoft.com/office/officeart/2018/2/layout/IconVerticalSolidList"/>
    <dgm:cxn modelId="{D0F1173A-76F6-41F2-B7E4-F49F1737A3F7}" type="presParOf" srcId="{1732BDED-AEF7-4FDB-976C-5F71F933AFC4}" destId="{2083C7A8-B9C6-4A9E-AB68-DCA311163C35}" srcOrd="0" destOrd="0" presId="urn:microsoft.com/office/officeart/2018/2/layout/IconVerticalSolidList"/>
    <dgm:cxn modelId="{5B041AEB-B280-4A1B-9C48-E8C8AFC6F72B}" type="presParOf" srcId="{2083C7A8-B9C6-4A9E-AB68-DCA311163C35}" destId="{EFB91F9E-A502-4600-84FB-B63FDCAA8755}" srcOrd="0" destOrd="0" presId="urn:microsoft.com/office/officeart/2018/2/layout/IconVerticalSolidList"/>
    <dgm:cxn modelId="{9A2C9870-6D3B-4FC6-9490-487BBCCAE5BE}" type="presParOf" srcId="{2083C7A8-B9C6-4A9E-AB68-DCA311163C35}" destId="{6675B759-8F58-4489-A81A-850D7539366B}" srcOrd="1" destOrd="0" presId="urn:microsoft.com/office/officeart/2018/2/layout/IconVerticalSolidList"/>
    <dgm:cxn modelId="{86F76A97-CE95-49F0-AA0F-4E95E4A2AF03}" type="presParOf" srcId="{2083C7A8-B9C6-4A9E-AB68-DCA311163C35}" destId="{F57F4966-E130-4F29-A77A-55819DBC0A90}" srcOrd="2" destOrd="0" presId="urn:microsoft.com/office/officeart/2018/2/layout/IconVerticalSolidList"/>
    <dgm:cxn modelId="{E0D844E3-680F-4A33-BF76-F2A6B559013A}" type="presParOf" srcId="{2083C7A8-B9C6-4A9E-AB68-DCA311163C35}" destId="{5B5F537A-47EB-42DB-8DB1-4E8B0F48B675}" srcOrd="3" destOrd="0" presId="urn:microsoft.com/office/officeart/2018/2/layout/IconVerticalSolidList"/>
    <dgm:cxn modelId="{D65B57EC-3CA3-424E-8890-39F02EAD3B30}" type="presParOf" srcId="{1732BDED-AEF7-4FDB-976C-5F71F933AFC4}" destId="{555BD295-0C90-4AAF-8372-B98A74C41ABA}" srcOrd="1" destOrd="0" presId="urn:microsoft.com/office/officeart/2018/2/layout/IconVerticalSolidList"/>
    <dgm:cxn modelId="{3BB1DDEF-8ACE-45DF-A78C-8B435B859F1D}" type="presParOf" srcId="{1732BDED-AEF7-4FDB-976C-5F71F933AFC4}" destId="{416E17F3-C11E-40CA-B8A0-535EF0CB21D0}" srcOrd="2" destOrd="0" presId="urn:microsoft.com/office/officeart/2018/2/layout/IconVerticalSolidList"/>
    <dgm:cxn modelId="{2A5D674D-5286-440B-B0CC-92E63A4C6415}" type="presParOf" srcId="{416E17F3-C11E-40CA-B8A0-535EF0CB21D0}" destId="{7A078453-0C42-4111-A9F8-C90A03D68A2A}" srcOrd="0" destOrd="0" presId="urn:microsoft.com/office/officeart/2018/2/layout/IconVerticalSolidList"/>
    <dgm:cxn modelId="{51865CFA-1835-4DCC-B78B-0803158CEB5F}" type="presParOf" srcId="{416E17F3-C11E-40CA-B8A0-535EF0CB21D0}" destId="{22EC5E4C-5341-4F81-B849-6819D0189D18}" srcOrd="1" destOrd="0" presId="urn:microsoft.com/office/officeart/2018/2/layout/IconVerticalSolidList"/>
    <dgm:cxn modelId="{231FCBF2-2F3F-4945-A9C7-0955BD711C9E}" type="presParOf" srcId="{416E17F3-C11E-40CA-B8A0-535EF0CB21D0}" destId="{BBACD94C-641D-4E7E-8E4E-B8F1CC9EFFA5}" srcOrd="2" destOrd="0" presId="urn:microsoft.com/office/officeart/2018/2/layout/IconVerticalSolidList"/>
    <dgm:cxn modelId="{B2E12C32-FF17-4CD2-B21C-D650D66759B9}" type="presParOf" srcId="{416E17F3-C11E-40CA-B8A0-535EF0CB21D0}" destId="{2A51BED9-C518-49A9-B664-7E10DEB4EB06}" srcOrd="3" destOrd="0" presId="urn:microsoft.com/office/officeart/2018/2/layout/IconVerticalSolidList"/>
    <dgm:cxn modelId="{1BD7BD86-46F6-4F63-A69A-82C585C37B41}" type="presParOf" srcId="{1732BDED-AEF7-4FDB-976C-5F71F933AFC4}" destId="{4CD6C85A-22E1-4CE7-AB03-06D4247FACF2}" srcOrd="3" destOrd="0" presId="urn:microsoft.com/office/officeart/2018/2/layout/IconVerticalSolidList"/>
    <dgm:cxn modelId="{2C80A64E-AD36-4129-877C-C7F5267B22EC}" type="presParOf" srcId="{1732BDED-AEF7-4FDB-976C-5F71F933AFC4}" destId="{F37A4470-283A-4950-AA30-749E16841DD0}" srcOrd="4" destOrd="0" presId="urn:microsoft.com/office/officeart/2018/2/layout/IconVerticalSolidList"/>
    <dgm:cxn modelId="{A553D3DF-8719-4656-9F62-A56C707EAEC5}" type="presParOf" srcId="{F37A4470-283A-4950-AA30-749E16841DD0}" destId="{DA1B3CBB-FE02-4549-8B00-189976A9932A}" srcOrd="0" destOrd="0" presId="urn:microsoft.com/office/officeart/2018/2/layout/IconVerticalSolidList"/>
    <dgm:cxn modelId="{84B1D877-9E26-437A-A1CB-0DD7B447AA42}" type="presParOf" srcId="{F37A4470-283A-4950-AA30-749E16841DD0}" destId="{09AB6020-231A-428F-B134-F8899FCC76C3}" srcOrd="1" destOrd="0" presId="urn:microsoft.com/office/officeart/2018/2/layout/IconVerticalSolidList"/>
    <dgm:cxn modelId="{D972EFDB-0225-4AEB-BC64-54F8E5390FE2}" type="presParOf" srcId="{F37A4470-283A-4950-AA30-749E16841DD0}" destId="{9E1F590C-C174-457F-BA6B-70470AFE76A1}" srcOrd="2" destOrd="0" presId="urn:microsoft.com/office/officeart/2018/2/layout/IconVerticalSolidList"/>
    <dgm:cxn modelId="{C877BFD7-A38E-4B73-8E7A-BA74DEBCB954}" type="presParOf" srcId="{F37A4470-283A-4950-AA30-749E16841DD0}" destId="{048A6F47-8F0D-4069-A22D-F063BD4A10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AE95C-4040-4821-A6FF-5167418D917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E9175D7-D065-4839-9275-7217D0E195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Respond to prompt w/thesis, claims, and evidence (10 minutes)</a:t>
          </a:r>
        </a:p>
      </dgm:t>
    </dgm:pt>
    <dgm:pt modelId="{E0C43588-D187-410E-B520-19EC71322BAC}" type="parTrans" cxnId="{80DD42BB-B1CF-4449-B602-87A126003B1E}">
      <dgm:prSet/>
      <dgm:spPr/>
      <dgm:t>
        <a:bodyPr/>
        <a:lstStyle/>
        <a:p>
          <a:endParaRPr lang="en-US"/>
        </a:p>
      </dgm:t>
    </dgm:pt>
    <dgm:pt modelId="{88B83A72-9C46-4EF2-838B-39D2EFA3B0B4}" type="sibTrans" cxnId="{80DD42BB-B1CF-4449-B602-87A126003B1E}">
      <dgm:prSet/>
      <dgm:spPr/>
      <dgm:t>
        <a:bodyPr/>
        <a:lstStyle/>
        <a:p>
          <a:endParaRPr lang="en-US"/>
        </a:p>
      </dgm:t>
    </dgm:pt>
    <dgm:pt modelId="{79D17267-0CF7-442D-9C71-B4B7DF6893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sample essay responses w/rubric</a:t>
          </a:r>
        </a:p>
      </dgm:t>
    </dgm:pt>
    <dgm:pt modelId="{55D37710-9297-429D-82BB-8B0A7BFED32D}" type="parTrans" cxnId="{21F0CE54-8483-4E09-9B70-43DC181D1257}">
      <dgm:prSet/>
      <dgm:spPr/>
      <dgm:t>
        <a:bodyPr/>
        <a:lstStyle/>
        <a:p>
          <a:endParaRPr lang="en-US"/>
        </a:p>
      </dgm:t>
    </dgm:pt>
    <dgm:pt modelId="{9FAC377C-C7CF-4D2E-9785-77B7669FB3C0}" type="sibTrans" cxnId="{21F0CE54-8483-4E09-9B70-43DC181D1257}">
      <dgm:prSet/>
      <dgm:spPr/>
      <dgm:t>
        <a:bodyPr/>
        <a:lstStyle/>
        <a:p>
          <a:endParaRPr lang="en-US"/>
        </a:p>
      </dgm:t>
    </dgm:pt>
    <dgm:pt modelId="{3A2CD445-0C41-44A3-BD6D-B64077CB71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Reflect</a:t>
          </a:r>
        </a:p>
      </dgm:t>
    </dgm:pt>
    <dgm:pt modelId="{95E79ED2-7E9C-4F75-B99D-E1512AFE2D1A}" type="parTrans" cxnId="{30477577-E51A-4798-BDD7-C12A1D740B07}">
      <dgm:prSet/>
      <dgm:spPr/>
      <dgm:t>
        <a:bodyPr/>
        <a:lstStyle/>
        <a:p>
          <a:endParaRPr lang="en-US"/>
        </a:p>
      </dgm:t>
    </dgm:pt>
    <dgm:pt modelId="{83DD5223-9580-465C-B203-0E9B73B64B04}" type="sibTrans" cxnId="{30477577-E51A-4798-BDD7-C12A1D740B07}">
      <dgm:prSet/>
      <dgm:spPr/>
      <dgm:t>
        <a:bodyPr/>
        <a:lstStyle/>
        <a:p>
          <a:endParaRPr lang="en-US"/>
        </a:p>
      </dgm:t>
    </dgm:pt>
    <dgm:pt modelId="{1732BDED-AEF7-4FDB-976C-5F71F933AFC4}" type="pres">
      <dgm:prSet presAssocID="{F47AE95C-4040-4821-A6FF-5167418D917D}" presName="root" presStyleCnt="0">
        <dgm:presLayoutVars>
          <dgm:dir/>
          <dgm:resizeHandles val="exact"/>
        </dgm:presLayoutVars>
      </dgm:prSet>
      <dgm:spPr/>
    </dgm:pt>
    <dgm:pt modelId="{2083C7A8-B9C6-4A9E-AB68-DCA311163C35}" type="pres">
      <dgm:prSet presAssocID="{4E9175D7-D065-4839-9275-7217D0E19524}" presName="compNode" presStyleCnt="0"/>
      <dgm:spPr/>
    </dgm:pt>
    <dgm:pt modelId="{EFB91F9E-A502-4600-84FB-B63FDCAA8755}" type="pres">
      <dgm:prSet presAssocID="{4E9175D7-D065-4839-9275-7217D0E19524}" presName="bgRect" presStyleLbl="bgShp" presStyleIdx="0" presStyleCnt="3"/>
      <dgm:spPr/>
    </dgm:pt>
    <dgm:pt modelId="{6675B759-8F58-4489-A81A-850D7539366B}" type="pres">
      <dgm:prSet presAssocID="{4E9175D7-D065-4839-9275-7217D0E1952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57F4966-E130-4F29-A77A-55819DBC0A90}" type="pres">
      <dgm:prSet presAssocID="{4E9175D7-D065-4839-9275-7217D0E19524}" presName="spaceRect" presStyleCnt="0"/>
      <dgm:spPr/>
    </dgm:pt>
    <dgm:pt modelId="{5B5F537A-47EB-42DB-8DB1-4E8B0F48B675}" type="pres">
      <dgm:prSet presAssocID="{4E9175D7-D065-4839-9275-7217D0E19524}" presName="parTx" presStyleLbl="revTx" presStyleIdx="0" presStyleCnt="3">
        <dgm:presLayoutVars>
          <dgm:chMax val="0"/>
          <dgm:chPref val="0"/>
        </dgm:presLayoutVars>
      </dgm:prSet>
      <dgm:spPr/>
    </dgm:pt>
    <dgm:pt modelId="{555BD295-0C90-4AAF-8372-B98A74C41ABA}" type="pres">
      <dgm:prSet presAssocID="{88B83A72-9C46-4EF2-838B-39D2EFA3B0B4}" presName="sibTrans" presStyleCnt="0"/>
      <dgm:spPr/>
    </dgm:pt>
    <dgm:pt modelId="{416E17F3-C11E-40CA-B8A0-535EF0CB21D0}" type="pres">
      <dgm:prSet presAssocID="{79D17267-0CF7-442D-9C71-B4B7DF689326}" presName="compNode" presStyleCnt="0"/>
      <dgm:spPr/>
    </dgm:pt>
    <dgm:pt modelId="{7A078453-0C42-4111-A9F8-C90A03D68A2A}" type="pres">
      <dgm:prSet presAssocID="{79D17267-0CF7-442D-9C71-B4B7DF689326}" presName="bgRect" presStyleLbl="bgShp" presStyleIdx="1" presStyleCnt="3"/>
      <dgm:spPr/>
    </dgm:pt>
    <dgm:pt modelId="{22EC5E4C-5341-4F81-B849-6819D0189D18}" type="pres">
      <dgm:prSet presAssocID="{79D17267-0CF7-442D-9C71-B4B7DF6893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BACD94C-641D-4E7E-8E4E-B8F1CC9EFFA5}" type="pres">
      <dgm:prSet presAssocID="{79D17267-0CF7-442D-9C71-B4B7DF689326}" presName="spaceRect" presStyleCnt="0"/>
      <dgm:spPr/>
    </dgm:pt>
    <dgm:pt modelId="{2A51BED9-C518-49A9-B664-7E10DEB4EB06}" type="pres">
      <dgm:prSet presAssocID="{79D17267-0CF7-442D-9C71-B4B7DF689326}" presName="parTx" presStyleLbl="revTx" presStyleIdx="1" presStyleCnt="3">
        <dgm:presLayoutVars>
          <dgm:chMax val="0"/>
          <dgm:chPref val="0"/>
        </dgm:presLayoutVars>
      </dgm:prSet>
      <dgm:spPr/>
    </dgm:pt>
    <dgm:pt modelId="{4CD6C85A-22E1-4CE7-AB03-06D4247FACF2}" type="pres">
      <dgm:prSet presAssocID="{9FAC377C-C7CF-4D2E-9785-77B7669FB3C0}" presName="sibTrans" presStyleCnt="0"/>
      <dgm:spPr/>
    </dgm:pt>
    <dgm:pt modelId="{F37A4470-283A-4950-AA30-749E16841DD0}" type="pres">
      <dgm:prSet presAssocID="{3A2CD445-0C41-44A3-BD6D-B64077CB71A5}" presName="compNode" presStyleCnt="0"/>
      <dgm:spPr/>
    </dgm:pt>
    <dgm:pt modelId="{DA1B3CBB-FE02-4549-8B00-189976A9932A}" type="pres">
      <dgm:prSet presAssocID="{3A2CD445-0C41-44A3-BD6D-B64077CB71A5}" presName="bgRect" presStyleLbl="bgShp" presStyleIdx="2" presStyleCnt="3"/>
      <dgm:spPr/>
    </dgm:pt>
    <dgm:pt modelId="{09AB6020-231A-428F-B134-F8899FCC76C3}" type="pres">
      <dgm:prSet presAssocID="{3A2CD445-0C41-44A3-BD6D-B64077CB71A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E1F590C-C174-457F-BA6B-70470AFE76A1}" type="pres">
      <dgm:prSet presAssocID="{3A2CD445-0C41-44A3-BD6D-B64077CB71A5}" presName="spaceRect" presStyleCnt="0"/>
      <dgm:spPr/>
    </dgm:pt>
    <dgm:pt modelId="{048A6F47-8F0D-4069-A22D-F063BD4A1035}" type="pres">
      <dgm:prSet presAssocID="{3A2CD445-0C41-44A3-BD6D-B64077CB71A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F0CE54-8483-4E09-9B70-43DC181D1257}" srcId="{F47AE95C-4040-4821-A6FF-5167418D917D}" destId="{79D17267-0CF7-442D-9C71-B4B7DF689326}" srcOrd="1" destOrd="0" parTransId="{55D37710-9297-429D-82BB-8B0A7BFED32D}" sibTransId="{9FAC377C-C7CF-4D2E-9785-77B7669FB3C0}"/>
    <dgm:cxn modelId="{30477577-E51A-4798-BDD7-C12A1D740B07}" srcId="{F47AE95C-4040-4821-A6FF-5167418D917D}" destId="{3A2CD445-0C41-44A3-BD6D-B64077CB71A5}" srcOrd="2" destOrd="0" parTransId="{95E79ED2-7E9C-4F75-B99D-E1512AFE2D1A}" sibTransId="{83DD5223-9580-465C-B203-0E9B73B64B04}"/>
    <dgm:cxn modelId="{DEE0759B-FC5F-4C4A-9F87-56FAA89A02F0}" type="presOf" srcId="{79D17267-0CF7-442D-9C71-B4B7DF689326}" destId="{2A51BED9-C518-49A9-B664-7E10DEB4EB06}" srcOrd="0" destOrd="0" presId="urn:microsoft.com/office/officeart/2018/2/layout/IconVerticalSolidList"/>
    <dgm:cxn modelId="{64BED9B0-E545-428E-9EFA-738483CF3762}" type="presOf" srcId="{F47AE95C-4040-4821-A6FF-5167418D917D}" destId="{1732BDED-AEF7-4FDB-976C-5F71F933AFC4}" srcOrd="0" destOrd="0" presId="urn:microsoft.com/office/officeart/2018/2/layout/IconVerticalSolidList"/>
    <dgm:cxn modelId="{80DD42BB-B1CF-4449-B602-87A126003B1E}" srcId="{F47AE95C-4040-4821-A6FF-5167418D917D}" destId="{4E9175D7-D065-4839-9275-7217D0E19524}" srcOrd="0" destOrd="0" parTransId="{E0C43588-D187-410E-B520-19EC71322BAC}" sibTransId="{88B83A72-9C46-4EF2-838B-39D2EFA3B0B4}"/>
    <dgm:cxn modelId="{764AEBFB-EC13-4D09-831F-26F424C37175}" type="presOf" srcId="{3A2CD445-0C41-44A3-BD6D-B64077CB71A5}" destId="{048A6F47-8F0D-4069-A22D-F063BD4A1035}" srcOrd="0" destOrd="0" presId="urn:microsoft.com/office/officeart/2018/2/layout/IconVerticalSolidList"/>
    <dgm:cxn modelId="{398D52FE-D463-4481-AE3A-7F8695426EE8}" type="presOf" srcId="{4E9175D7-D065-4839-9275-7217D0E19524}" destId="{5B5F537A-47EB-42DB-8DB1-4E8B0F48B675}" srcOrd="0" destOrd="0" presId="urn:microsoft.com/office/officeart/2018/2/layout/IconVerticalSolidList"/>
    <dgm:cxn modelId="{D0F1173A-76F6-41F2-B7E4-F49F1737A3F7}" type="presParOf" srcId="{1732BDED-AEF7-4FDB-976C-5F71F933AFC4}" destId="{2083C7A8-B9C6-4A9E-AB68-DCA311163C35}" srcOrd="0" destOrd="0" presId="urn:microsoft.com/office/officeart/2018/2/layout/IconVerticalSolidList"/>
    <dgm:cxn modelId="{5B041AEB-B280-4A1B-9C48-E8C8AFC6F72B}" type="presParOf" srcId="{2083C7A8-B9C6-4A9E-AB68-DCA311163C35}" destId="{EFB91F9E-A502-4600-84FB-B63FDCAA8755}" srcOrd="0" destOrd="0" presId="urn:microsoft.com/office/officeart/2018/2/layout/IconVerticalSolidList"/>
    <dgm:cxn modelId="{9A2C9870-6D3B-4FC6-9490-487BBCCAE5BE}" type="presParOf" srcId="{2083C7A8-B9C6-4A9E-AB68-DCA311163C35}" destId="{6675B759-8F58-4489-A81A-850D7539366B}" srcOrd="1" destOrd="0" presId="urn:microsoft.com/office/officeart/2018/2/layout/IconVerticalSolidList"/>
    <dgm:cxn modelId="{86F76A97-CE95-49F0-AA0F-4E95E4A2AF03}" type="presParOf" srcId="{2083C7A8-B9C6-4A9E-AB68-DCA311163C35}" destId="{F57F4966-E130-4F29-A77A-55819DBC0A90}" srcOrd="2" destOrd="0" presId="urn:microsoft.com/office/officeart/2018/2/layout/IconVerticalSolidList"/>
    <dgm:cxn modelId="{E0D844E3-680F-4A33-BF76-F2A6B559013A}" type="presParOf" srcId="{2083C7A8-B9C6-4A9E-AB68-DCA311163C35}" destId="{5B5F537A-47EB-42DB-8DB1-4E8B0F48B675}" srcOrd="3" destOrd="0" presId="urn:microsoft.com/office/officeart/2018/2/layout/IconVerticalSolidList"/>
    <dgm:cxn modelId="{D65B57EC-3CA3-424E-8890-39F02EAD3B30}" type="presParOf" srcId="{1732BDED-AEF7-4FDB-976C-5F71F933AFC4}" destId="{555BD295-0C90-4AAF-8372-B98A74C41ABA}" srcOrd="1" destOrd="0" presId="urn:microsoft.com/office/officeart/2018/2/layout/IconVerticalSolidList"/>
    <dgm:cxn modelId="{3BB1DDEF-8ACE-45DF-A78C-8B435B859F1D}" type="presParOf" srcId="{1732BDED-AEF7-4FDB-976C-5F71F933AFC4}" destId="{416E17F3-C11E-40CA-B8A0-535EF0CB21D0}" srcOrd="2" destOrd="0" presId="urn:microsoft.com/office/officeart/2018/2/layout/IconVerticalSolidList"/>
    <dgm:cxn modelId="{2A5D674D-5286-440B-B0CC-92E63A4C6415}" type="presParOf" srcId="{416E17F3-C11E-40CA-B8A0-535EF0CB21D0}" destId="{7A078453-0C42-4111-A9F8-C90A03D68A2A}" srcOrd="0" destOrd="0" presId="urn:microsoft.com/office/officeart/2018/2/layout/IconVerticalSolidList"/>
    <dgm:cxn modelId="{51865CFA-1835-4DCC-B78B-0803158CEB5F}" type="presParOf" srcId="{416E17F3-C11E-40CA-B8A0-535EF0CB21D0}" destId="{22EC5E4C-5341-4F81-B849-6819D0189D18}" srcOrd="1" destOrd="0" presId="urn:microsoft.com/office/officeart/2018/2/layout/IconVerticalSolidList"/>
    <dgm:cxn modelId="{231FCBF2-2F3F-4945-A9C7-0955BD711C9E}" type="presParOf" srcId="{416E17F3-C11E-40CA-B8A0-535EF0CB21D0}" destId="{BBACD94C-641D-4E7E-8E4E-B8F1CC9EFFA5}" srcOrd="2" destOrd="0" presId="urn:microsoft.com/office/officeart/2018/2/layout/IconVerticalSolidList"/>
    <dgm:cxn modelId="{B2E12C32-FF17-4CD2-B21C-D650D66759B9}" type="presParOf" srcId="{416E17F3-C11E-40CA-B8A0-535EF0CB21D0}" destId="{2A51BED9-C518-49A9-B664-7E10DEB4EB06}" srcOrd="3" destOrd="0" presId="urn:microsoft.com/office/officeart/2018/2/layout/IconVerticalSolidList"/>
    <dgm:cxn modelId="{1BD7BD86-46F6-4F63-A69A-82C585C37B41}" type="presParOf" srcId="{1732BDED-AEF7-4FDB-976C-5F71F933AFC4}" destId="{4CD6C85A-22E1-4CE7-AB03-06D4247FACF2}" srcOrd="3" destOrd="0" presId="urn:microsoft.com/office/officeart/2018/2/layout/IconVerticalSolidList"/>
    <dgm:cxn modelId="{2C80A64E-AD36-4129-877C-C7F5267B22EC}" type="presParOf" srcId="{1732BDED-AEF7-4FDB-976C-5F71F933AFC4}" destId="{F37A4470-283A-4950-AA30-749E16841DD0}" srcOrd="4" destOrd="0" presId="urn:microsoft.com/office/officeart/2018/2/layout/IconVerticalSolidList"/>
    <dgm:cxn modelId="{A553D3DF-8719-4656-9F62-A56C707EAEC5}" type="presParOf" srcId="{F37A4470-283A-4950-AA30-749E16841DD0}" destId="{DA1B3CBB-FE02-4549-8B00-189976A9932A}" srcOrd="0" destOrd="0" presId="urn:microsoft.com/office/officeart/2018/2/layout/IconVerticalSolidList"/>
    <dgm:cxn modelId="{84B1D877-9E26-437A-A1CB-0DD7B447AA42}" type="presParOf" srcId="{F37A4470-283A-4950-AA30-749E16841DD0}" destId="{09AB6020-231A-428F-B134-F8899FCC76C3}" srcOrd="1" destOrd="0" presId="urn:microsoft.com/office/officeart/2018/2/layout/IconVerticalSolidList"/>
    <dgm:cxn modelId="{D972EFDB-0225-4AEB-BC64-54F8E5390FE2}" type="presParOf" srcId="{F37A4470-283A-4950-AA30-749E16841DD0}" destId="{9E1F590C-C174-457F-BA6B-70470AFE76A1}" srcOrd="2" destOrd="0" presId="urn:microsoft.com/office/officeart/2018/2/layout/IconVerticalSolidList"/>
    <dgm:cxn modelId="{C877BFD7-A38E-4B73-8E7A-BA74DEBCB954}" type="presParOf" srcId="{F37A4470-283A-4950-AA30-749E16841DD0}" destId="{048A6F47-8F0D-4069-A22D-F063BD4A10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91F9E-A502-4600-84FB-B63FDCAA8755}">
      <dsp:nvSpPr>
        <dsp:cNvPr id="0" name=""/>
        <dsp:cNvSpPr/>
      </dsp:nvSpPr>
      <dsp:spPr>
        <a:xfrm>
          <a:off x="0" y="601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5B759-8F58-4489-A81A-850D7539366B}">
      <dsp:nvSpPr>
        <dsp:cNvPr id="0" name=""/>
        <dsp:cNvSpPr/>
      </dsp:nvSpPr>
      <dsp:spPr>
        <a:xfrm>
          <a:off x="425781" y="317298"/>
          <a:ext cx="774148" cy="774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F537A-47EB-42DB-8DB1-4E8B0F48B675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Respond to prompt w/thesis, claims, and evidence (10 minutes)</a:t>
          </a:r>
        </a:p>
      </dsp:txBody>
      <dsp:txXfrm>
        <a:off x="1625711" y="601"/>
        <a:ext cx="3981338" cy="1407541"/>
      </dsp:txXfrm>
    </dsp:sp>
    <dsp:sp modelId="{7A078453-0C42-4111-A9F8-C90A03D68A2A}">
      <dsp:nvSpPr>
        <dsp:cNvPr id="0" name=""/>
        <dsp:cNvSpPr/>
      </dsp:nvSpPr>
      <dsp:spPr>
        <a:xfrm>
          <a:off x="0" y="1760029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C5E4C-5341-4F81-B849-6819D0189D18}">
      <dsp:nvSpPr>
        <dsp:cNvPr id="0" name=""/>
        <dsp:cNvSpPr/>
      </dsp:nvSpPr>
      <dsp:spPr>
        <a:xfrm>
          <a:off x="425781" y="2076725"/>
          <a:ext cx="774148" cy="774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1BED9-C518-49A9-B664-7E10DEB4EB06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 sample essay responses w/rubric</a:t>
          </a:r>
        </a:p>
      </dsp:txBody>
      <dsp:txXfrm>
        <a:off x="1625711" y="1760029"/>
        <a:ext cx="3981338" cy="1407541"/>
      </dsp:txXfrm>
    </dsp:sp>
    <dsp:sp modelId="{DA1B3CBB-FE02-4549-8B00-189976A9932A}">
      <dsp:nvSpPr>
        <dsp:cNvPr id="0" name=""/>
        <dsp:cNvSpPr/>
      </dsp:nvSpPr>
      <dsp:spPr>
        <a:xfrm>
          <a:off x="0" y="3519456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B6020-231A-428F-B134-F8899FCC76C3}">
      <dsp:nvSpPr>
        <dsp:cNvPr id="0" name=""/>
        <dsp:cNvSpPr/>
      </dsp:nvSpPr>
      <dsp:spPr>
        <a:xfrm>
          <a:off x="425781" y="3836153"/>
          <a:ext cx="774148" cy="774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A6F47-8F0D-4069-A22D-F063BD4A10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Reflect</a:t>
          </a:r>
        </a:p>
      </dsp:txBody>
      <dsp:txXfrm>
        <a:off x="1625711" y="3519456"/>
        <a:ext cx="3981338" cy="1407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91F9E-A502-4600-84FB-B63FDCAA8755}">
      <dsp:nvSpPr>
        <dsp:cNvPr id="0" name=""/>
        <dsp:cNvSpPr/>
      </dsp:nvSpPr>
      <dsp:spPr>
        <a:xfrm>
          <a:off x="0" y="601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5B759-8F58-4489-A81A-850D7539366B}">
      <dsp:nvSpPr>
        <dsp:cNvPr id="0" name=""/>
        <dsp:cNvSpPr/>
      </dsp:nvSpPr>
      <dsp:spPr>
        <a:xfrm>
          <a:off x="425781" y="317298"/>
          <a:ext cx="774148" cy="774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F537A-47EB-42DB-8DB1-4E8B0F48B675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Respond to prompt w/thesis, claims, and evidence (10 minutes)</a:t>
          </a:r>
        </a:p>
      </dsp:txBody>
      <dsp:txXfrm>
        <a:off x="1625711" y="601"/>
        <a:ext cx="3981338" cy="1407541"/>
      </dsp:txXfrm>
    </dsp:sp>
    <dsp:sp modelId="{7A078453-0C42-4111-A9F8-C90A03D68A2A}">
      <dsp:nvSpPr>
        <dsp:cNvPr id="0" name=""/>
        <dsp:cNvSpPr/>
      </dsp:nvSpPr>
      <dsp:spPr>
        <a:xfrm>
          <a:off x="0" y="1760029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C5E4C-5341-4F81-B849-6819D0189D18}">
      <dsp:nvSpPr>
        <dsp:cNvPr id="0" name=""/>
        <dsp:cNvSpPr/>
      </dsp:nvSpPr>
      <dsp:spPr>
        <a:xfrm>
          <a:off x="425781" y="2076725"/>
          <a:ext cx="774148" cy="774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1BED9-C518-49A9-B664-7E10DEB4EB06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 sample essay responses w/rubric</a:t>
          </a:r>
        </a:p>
      </dsp:txBody>
      <dsp:txXfrm>
        <a:off x="1625711" y="1760029"/>
        <a:ext cx="3981338" cy="1407541"/>
      </dsp:txXfrm>
    </dsp:sp>
    <dsp:sp modelId="{DA1B3CBB-FE02-4549-8B00-189976A9932A}">
      <dsp:nvSpPr>
        <dsp:cNvPr id="0" name=""/>
        <dsp:cNvSpPr/>
      </dsp:nvSpPr>
      <dsp:spPr>
        <a:xfrm>
          <a:off x="0" y="3519456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B6020-231A-428F-B134-F8899FCC76C3}">
      <dsp:nvSpPr>
        <dsp:cNvPr id="0" name=""/>
        <dsp:cNvSpPr/>
      </dsp:nvSpPr>
      <dsp:spPr>
        <a:xfrm>
          <a:off x="425781" y="3836153"/>
          <a:ext cx="774148" cy="774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A6F47-8F0D-4069-A22D-F063BD4A10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Reflect</a:t>
          </a:r>
        </a:p>
      </dsp:txBody>
      <dsp:txXfrm>
        <a:off x="1625711" y="3519456"/>
        <a:ext cx="3981338" cy="140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A6F1D-E7AB-4D1E-9B1C-C80A4CC60D2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0A49D-0A19-461F-B29E-31158CBB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6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ydings.weebly.com/ap-lit-review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 link to Tydings’ </a:t>
            </a:r>
            <a:r>
              <a:rPr lang="en-US" dirty="0" err="1"/>
              <a:t>weebly</a:t>
            </a:r>
            <a:r>
              <a:rPr lang="en-US" dirty="0"/>
              <a:t> with all documents in the chat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https://tydings.weebly.com/ap-lit-review.html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0A49D-0A19-461F-B29E-31158CBBF9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0A49D-0A19-461F-B29E-31158CBBF9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4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2603-1B3D-4011-9F54-70D7F0177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 Review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AF5B2-ECC5-4685-B587-3EE10676E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Q1 &amp; Q2 Preparation</a:t>
            </a:r>
          </a:p>
        </p:txBody>
      </p:sp>
    </p:spTree>
    <p:extLst>
      <p:ext uri="{BB962C8B-B14F-4D97-AF65-F5344CB8AC3E}">
        <p14:creationId xmlns:p14="http://schemas.microsoft.com/office/powerpoint/2010/main" val="236718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8D6E4-7FD4-44F8-9930-FB45EE74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it will look like on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238B-E764-427D-9E0B-5FD8E4CD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558" y="2638044"/>
            <a:ext cx="3363974" cy="3415622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12B98-A4DF-4925-AC85-AC45D16D7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88" y="1758968"/>
            <a:ext cx="6996670" cy="33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4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EBB106-F5D5-491C-BF3D-A71ECE41D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13" y="0"/>
            <a:ext cx="10076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C8ADB-4CF9-4DB3-89D2-E7AD3F73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2106654"/>
          </a:xfrm>
          <a:noFill/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Let’s Get started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Q2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8A1476-31C3-4C67-9BB5-4584617C74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420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6A3A-036C-4B36-9E14-5634067F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Tips for Responding </a:t>
            </a:r>
            <a:br>
              <a:rPr lang="en-US" sz="2400" dirty="0"/>
            </a:br>
            <a:r>
              <a:rPr lang="en-US" sz="2400" dirty="0"/>
              <a:t>to Q1 and Q2</a:t>
            </a:r>
          </a:p>
        </p:txBody>
      </p:sp>
      <p:pic>
        <p:nvPicPr>
          <p:cNvPr id="5" name="Picture 4" descr="Close up of heart shaped pages of a book">
            <a:extLst>
              <a:ext uri="{FF2B5EF4-FFF2-40B4-BE49-F238E27FC236}">
                <a16:creationId xmlns:a16="http://schemas.microsoft.com/office/drawing/2014/main" id="{B6E0B11F-3BBF-4967-956F-8BCD4BDB8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2" r="26987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B14E-BB1C-4034-9539-DDAD48094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5" y="2640691"/>
            <a:ext cx="6513623" cy="39450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lvl="0" indent="-342900">
              <a:buAutoNum type="arabicPeriod"/>
            </a:pPr>
            <a:r>
              <a:rPr lang="en-US" dirty="0"/>
              <a:t>Make a plan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/>
              <a:t>Provides a focus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/>
              <a:t>Thesis, Claims, and Evidence 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/>
              <a:t>Then START WRITING ESSAY!</a:t>
            </a:r>
          </a:p>
          <a:p>
            <a:pPr marL="342900" lvl="0" indent="-342900">
              <a:buAutoNum type="arabicPeriod"/>
            </a:pPr>
            <a:r>
              <a:rPr lang="en-US" dirty="0"/>
              <a:t>Use paragraphs and claim statements (for each one!)</a:t>
            </a:r>
          </a:p>
          <a:p>
            <a:pPr marL="342900" lvl="0" indent="-342900">
              <a:buAutoNum type="arabicPeriod"/>
            </a:pPr>
            <a:r>
              <a:rPr lang="en-US" dirty="0"/>
              <a:t>Remember snippets of evidence! </a:t>
            </a:r>
          </a:p>
          <a:p>
            <a:pPr marL="342900" lvl="0" indent="-342900">
              <a:buAutoNum type="arabicPeriod"/>
            </a:pPr>
            <a:r>
              <a:rPr lang="en-US" dirty="0"/>
              <a:t>Write to express not impress. (Avoid using ‘big’ words for the sake of using them!)</a:t>
            </a:r>
          </a:p>
          <a:p>
            <a:pPr marL="342900" lvl="0" indent="-342900">
              <a:buAutoNum type="arabicPeriod"/>
            </a:pPr>
            <a:r>
              <a:rPr lang="en-US" dirty="0"/>
              <a:t>Remember adjectives – What kind of diction? What kind of imagery? </a:t>
            </a:r>
          </a:p>
          <a:p>
            <a:pPr marL="342900" lvl="0" indent="-342900">
              <a:buAutoNum type="arabicPeriod"/>
            </a:pPr>
            <a:r>
              <a:rPr lang="en-US" dirty="0"/>
              <a:t>Avoid plot summary!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1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C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9FA60B-C084-4D82-90A2-E27FCEC35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246" y="1124712"/>
            <a:ext cx="7745507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6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7163C5-A09E-481C-B8A9-5CEF1571B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872" y="1124712"/>
            <a:ext cx="931025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4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B40BAC-D912-4410-ADCA-28735E519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1124712"/>
            <a:ext cx="9601201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63CEB8-964E-4D92-A4FC-75DB1B0B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879513"/>
            <a:ext cx="6250769" cy="49381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595064-0063-4B0C-8610-22DD1A83B680}"/>
              </a:ext>
            </a:extLst>
          </p:cNvPr>
          <p:cNvSpPr/>
          <p:nvPr/>
        </p:nvSpPr>
        <p:spPr>
          <a:xfrm>
            <a:off x="1739396" y="804334"/>
            <a:ext cx="1172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328043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8D6E4-7FD4-44F8-9930-FB45EE74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Q1 What it will look like on EXAM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8A2C7-AB25-431F-8A11-5EBAC872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1817128"/>
            <a:ext cx="6250769" cy="30628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238B-E764-427D-9E0B-5FD8E4CD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558" y="2638044"/>
            <a:ext cx="3363974" cy="3415622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1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6A889-DD40-41BD-81ED-C28F413FE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10" y="0"/>
            <a:ext cx="9913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C8ADB-4CF9-4DB3-89D2-E7AD3F73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210665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Let’s Get started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Q1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8A1476-31C3-4C67-9BB5-4584617C7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35914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49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95064-0063-4B0C-8610-22DD1A83B680}"/>
              </a:ext>
            </a:extLst>
          </p:cNvPr>
          <p:cNvSpPr/>
          <p:nvPr/>
        </p:nvSpPr>
        <p:spPr>
          <a:xfrm>
            <a:off x="1739396" y="804334"/>
            <a:ext cx="1172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A8814-25C7-42C8-947E-CCC1FE092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644" y="335247"/>
            <a:ext cx="6524250" cy="3770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C5546-7965-49ED-BB4F-E31E63A0D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644" y="4105955"/>
            <a:ext cx="6524250" cy="23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739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183</Words>
  <Application>Microsoft Office PowerPoint</Application>
  <PresentationFormat>Widescreen</PresentationFormat>
  <Paragraphs>27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AP Review Session 3</vt:lpstr>
      <vt:lpstr>PowerPoint Presentation</vt:lpstr>
      <vt:lpstr>PowerPoint Presentation</vt:lpstr>
      <vt:lpstr>PowerPoint Presentation</vt:lpstr>
      <vt:lpstr>PowerPoint Presentation</vt:lpstr>
      <vt:lpstr>Q1 What it will look like on EXAM</vt:lpstr>
      <vt:lpstr>PowerPoint Presentation</vt:lpstr>
      <vt:lpstr>Let’s Get started Q1</vt:lpstr>
      <vt:lpstr>PowerPoint Presentation</vt:lpstr>
      <vt:lpstr>What it will look like on EXAM</vt:lpstr>
      <vt:lpstr>PowerPoint Presentation</vt:lpstr>
      <vt:lpstr>Let’s Get started Q2</vt:lpstr>
      <vt:lpstr>Tips for Responding  to Q1 and Q2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 Session 3</dc:title>
  <dc:creator>Sylvia Spruill</dc:creator>
  <cp:lastModifiedBy>Michael Tydings</cp:lastModifiedBy>
  <cp:revision>7</cp:revision>
  <dcterms:created xsi:type="dcterms:W3CDTF">2021-04-25T16:50:54Z</dcterms:created>
  <dcterms:modified xsi:type="dcterms:W3CDTF">2021-04-30T19:03:00Z</dcterms:modified>
</cp:coreProperties>
</file>